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14684848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ahi, Farnoosh" initials="FF" lastIdx="10" clrIdx="0">
    <p:extLst>
      <p:ext uri="{19B8F6BF-5375-455C-9EA6-DF929625EA0E}">
        <p15:presenceInfo xmlns:p15="http://schemas.microsoft.com/office/powerpoint/2012/main" userId="S::farnoosh.farahi@accenture.com::7a256846-7077-4b20-9d15-496e0e59bc8c" providerId="AD"/>
      </p:ext>
    </p:extLst>
  </p:cmAuthor>
  <p:cmAuthor id="2" name="Keertipati, Smitha" initials="KS" lastIdx="2" clrIdx="1">
    <p:extLst>
      <p:ext uri="{19B8F6BF-5375-455C-9EA6-DF929625EA0E}">
        <p15:presenceInfo xmlns:p15="http://schemas.microsoft.com/office/powerpoint/2012/main" userId="S::smitha.keertipati@accenture.com::d2d8c628-4928-49a3-9157-86bb1eb90e15" providerId="AD"/>
      </p:ext>
    </p:extLst>
  </p:cmAuthor>
  <p:cmAuthor id="3" name="Wu, Grace" initials="WG" lastIdx="15" clrIdx="2">
    <p:extLst>
      <p:ext uri="{19B8F6BF-5375-455C-9EA6-DF929625EA0E}">
        <p15:presenceInfo xmlns:p15="http://schemas.microsoft.com/office/powerpoint/2012/main" userId="S::grace.wu@accenture.com::87c9c7a0-8b22-4a06-88e9-796755f61519" providerId="AD"/>
      </p:ext>
    </p:extLst>
  </p:cmAuthor>
  <p:cmAuthor id="4" name="Jones, Callum" initials="JC" lastIdx="2" clrIdx="3">
    <p:extLst>
      <p:ext uri="{19B8F6BF-5375-455C-9EA6-DF929625EA0E}">
        <p15:presenceInfo xmlns:p15="http://schemas.microsoft.com/office/powerpoint/2012/main" userId="S::callum.jones@accenture.com::3006f9ec-a4cf-49f4-9fec-29129ccc5285" providerId="AD"/>
      </p:ext>
    </p:extLst>
  </p:cmAuthor>
  <p:cmAuthor id="5" name="Farahi, Farnoosh" initials="FF [2]" lastIdx="36" clrIdx="4">
    <p:extLst>
      <p:ext uri="{19B8F6BF-5375-455C-9EA6-DF929625EA0E}">
        <p15:presenceInfo xmlns:p15="http://schemas.microsoft.com/office/powerpoint/2012/main" userId="S::farnoosh.farahi@accenture.com::aeabc43b-cd51-48f8-bfac-21888eec1fa6" providerId="AD"/>
      </p:ext>
    </p:extLst>
  </p:cmAuthor>
  <p:cmAuthor id="6" name="Jones, Callum" initials="JC [2]" lastIdx="10" clrIdx="5">
    <p:extLst>
      <p:ext uri="{19B8F6BF-5375-455C-9EA6-DF929625EA0E}">
        <p15:presenceInfo xmlns:p15="http://schemas.microsoft.com/office/powerpoint/2012/main" userId="S::callum.jones@accenture.com::bf5547da-068b-412c-994c-04320ce204f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73"/>
    <a:srgbClr val="333A8C"/>
    <a:srgbClr val="00B050"/>
    <a:srgbClr val="00B0F0"/>
    <a:srgbClr val="DC595C"/>
    <a:srgbClr val="AFABAB"/>
    <a:srgbClr val="FFFFFF"/>
    <a:srgbClr val="E7E7E7"/>
    <a:srgbClr val="0C2D69"/>
    <a:srgbClr val="B4C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14" autoAdjust="0"/>
    <p:restoredTop sz="94660"/>
  </p:normalViewPr>
  <p:slideViewPr>
    <p:cSldViewPr snapToGrid="0">
      <p:cViewPr>
        <p:scale>
          <a:sx n="87" d="100"/>
          <a:sy n="87" d="100"/>
        </p:scale>
        <p:origin x="224" y="-2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71FD02-FDC5-4CC0-B33D-CD6FC03E3D16}" type="datetimeFigureOut">
              <a:rPr lang="en-AU" smtClean="0"/>
              <a:t>20/10/2021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936A48-F082-4A5E-A7DF-B9FC8A845898}" type="slidenum">
              <a:rPr lang="en-AU" smtClean="0"/>
              <a:t>‹#›</a:t>
            </a:fld>
            <a:endParaRPr lang="en-AU"/>
          </a:p>
        </p:txBody>
      </p:sp>
    </p:spTree>
    <p:extLst>
      <p:ext uri="{BB962C8B-B14F-4D97-AF65-F5344CB8AC3E}">
        <p14:creationId xmlns:p14="http://schemas.microsoft.com/office/powerpoint/2010/main" val="1920672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18936A48-F082-4A5E-A7DF-B9FC8A845898}" type="slidenum">
              <a:rPr lang="en-AU" smtClean="0"/>
              <a:t>1</a:t>
            </a:fld>
            <a:endParaRPr lang="en-AU"/>
          </a:p>
        </p:txBody>
      </p:sp>
    </p:spTree>
    <p:extLst>
      <p:ext uri="{BB962C8B-B14F-4D97-AF65-F5344CB8AC3E}">
        <p14:creationId xmlns:p14="http://schemas.microsoft.com/office/powerpoint/2010/main" val="23561888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range">
    <p:spTree>
      <p:nvGrpSpPr>
        <p:cNvPr id="1" name=""/>
        <p:cNvGrpSpPr/>
        <p:nvPr/>
      </p:nvGrpSpPr>
      <p:grpSpPr>
        <a:xfrm>
          <a:off x="0" y="0"/>
          <a:ext cx="0" cy="0"/>
          <a:chOff x="0" y="0"/>
          <a:chExt cx="0" cy="0"/>
        </a:xfrm>
      </p:grpSpPr>
      <p:sp>
        <p:nvSpPr>
          <p:cNvPr id="18" name="Round Single Corner Rectangle 17"/>
          <p:cNvSpPr/>
          <p:nvPr userDrawn="1"/>
        </p:nvSpPr>
        <p:spPr>
          <a:xfrm rot="10800000" flipH="1">
            <a:off x="432000" y="346157"/>
            <a:ext cx="11328000" cy="6210000"/>
          </a:xfrm>
          <a:prstGeom prst="round1Rect">
            <a:avLst>
              <a:gd name="adj" fmla="val 10516"/>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 y="3"/>
            <a:ext cx="12192001" cy="6857999"/>
          </a:xfrm>
          <a:prstGeom prst="rect">
            <a:avLst/>
          </a:prstGeom>
        </p:spPr>
      </p:pic>
      <p:sp>
        <p:nvSpPr>
          <p:cNvPr id="2" name="Title 1"/>
          <p:cNvSpPr>
            <a:spLocks noGrp="1"/>
          </p:cNvSpPr>
          <p:nvPr>
            <p:ph type="ctrTitle"/>
          </p:nvPr>
        </p:nvSpPr>
        <p:spPr>
          <a:xfrm>
            <a:off x="1153759" y="1096355"/>
            <a:ext cx="9949300" cy="2168165"/>
          </a:xfrm>
          <a:prstGeom prst="rect">
            <a:avLst/>
          </a:prstGeom>
          <a:solidFill>
            <a:schemeClr val="bg1">
              <a:alpha val="0"/>
            </a:schemeClr>
          </a:solidFill>
        </p:spPr>
        <p:txBody>
          <a:bodyPr anchor="b">
            <a:normAutofit/>
          </a:bodyPr>
          <a:lstStyle>
            <a:lvl1pPr algn="l">
              <a:defRPr sz="2400" b="1">
                <a:solidFill>
                  <a:schemeClr val="tx1"/>
                </a:solidFill>
                <a:latin typeface="+mn-lt"/>
                <a:cs typeface="Segoe UI" panose="020B0502040204020203" pitchFamily="34" charset="0"/>
              </a:defRPr>
            </a:lvl1pPr>
          </a:lstStyle>
          <a:p>
            <a:r>
              <a:rPr lang="en-US"/>
              <a:t>Click to edit Master title style</a:t>
            </a:r>
          </a:p>
        </p:txBody>
      </p:sp>
      <p:sp>
        <p:nvSpPr>
          <p:cNvPr id="3" name="Subtitle 2"/>
          <p:cNvSpPr>
            <a:spLocks noGrp="1"/>
          </p:cNvSpPr>
          <p:nvPr>
            <p:ph type="subTitle" idx="1"/>
          </p:nvPr>
        </p:nvSpPr>
        <p:spPr>
          <a:xfrm>
            <a:off x="1153758" y="3465118"/>
            <a:ext cx="9949300" cy="1222849"/>
          </a:xfrm>
          <a:prstGeom prst="rect">
            <a:avLst/>
          </a:prstGeom>
        </p:spPr>
        <p:txBody>
          <a:bodyPr/>
          <a:lstStyle>
            <a:lvl1pPr marL="0" indent="0" algn="l">
              <a:buNone/>
              <a:defRPr sz="1800">
                <a:solidFill>
                  <a:schemeClr val="tx1"/>
                </a:solidFill>
                <a:latin typeface="+mn-lt"/>
                <a:cs typeface="Segoe UI" panose="020B0502040204020203"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17" name="Content Placeholder 2"/>
          <p:cNvSpPr>
            <a:spLocks noGrp="1"/>
          </p:cNvSpPr>
          <p:nvPr>
            <p:ph idx="10"/>
          </p:nvPr>
        </p:nvSpPr>
        <p:spPr>
          <a:xfrm>
            <a:off x="1153757" y="5102148"/>
            <a:ext cx="9949299" cy="1036206"/>
          </a:xfrm>
          <a:prstGeom prst="rect">
            <a:avLst/>
          </a:prstGeom>
        </p:spPr>
        <p:txBody>
          <a:bodyPr anchor="b" anchorCtr="0">
            <a:normAutofit/>
          </a:bodyPr>
          <a:lstStyle>
            <a:lvl1pPr marL="0" indent="0">
              <a:lnSpc>
                <a:spcPct val="100000"/>
              </a:lnSpc>
              <a:spcBef>
                <a:spcPts val="0"/>
              </a:spcBef>
              <a:buNone/>
              <a:defRPr sz="1350">
                <a:solidFill>
                  <a:schemeClr val="tx1"/>
                </a:solidFill>
                <a:latin typeface="+mn-lt"/>
                <a:cs typeface="Segoe UI" panose="020B0502040204020203" pitchFamily="34" charset="0"/>
              </a:defRPr>
            </a:lvl1pPr>
            <a:lvl2pPr marL="342900" indent="0">
              <a:buNone/>
              <a:defRPr sz="1350">
                <a:solidFill>
                  <a:schemeClr val="bg1"/>
                </a:solidFill>
                <a:latin typeface="Segoe UI" panose="020B0502040204020203" pitchFamily="34" charset="0"/>
                <a:cs typeface="Segoe UI" panose="020B0502040204020203" pitchFamily="34" charset="0"/>
              </a:defRPr>
            </a:lvl2pPr>
            <a:lvl3pPr marL="685800" indent="0">
              <a:buNone/>
              <a:defRPr sz="1350">
                <a:solidFill>
                  <a:schemeClr val="bg1"/>
                </a:solidFill>
                <a:latin typeface="Segoe UI" panose="020B0502040204020203" pitchFamily="34" charset="0"/>
                <a:cs typeface="Segoe UI" panose="020B0502040204020203" pitchFamily="34" charset="0"/>
              </a:defRPr>
            </a:lvl3pPr>
            <a:lvl4pPr marL="1028700" indent="0">
              <a:buNone/>
              <a:defRPr sz="1350">
                <a:solidFill>
                  <a:schemeClr val="bg1"/>
                </a:solidFill>
                <a:latin typeface="Segoe UI" panose="020B0502040204020203" pitchFamily="34" charset="0"/>
                <a:cs typeface="Segoe UI" panose="020B0502040204020203" pitchFamily="34" charset="0"/>
              </a:defRPr>
            </a:lvl4pPr>
            <a:lvl5pPr marL="1371600" indent="0">
              <a:buNone/>
              <a:defRPr sz="1350">
                <a:solidFill>
                  <a:schemeClr val="bg1"/>
                </a:solidFill>
                <a:latin typeface="Segoe UI" panose="020B0502040204020203" pitchFamily="34" charset="0"/>
                <a:cs typeface="Segoe UI" panose="020B0502040204020203" pitchFamily="34" charset="0"/>
              </a:defRPr>
            </a:lvl5pPr>
          </a:lstStyle>
          <a:p>
            <a:pPr lvl="0"/>
            <a:r>
              <a:rPr lang="en-US"/>
              <a:t>Click to edit Master text styles</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961748" y="895757"/>
            <a:ext cx="2141309" cy="646741"/>
          </a:xfrm>
          <a:prstGeom prst="rect">
            <a:avLst/>
          </a:prstGeom>
        </p:spPr>
      </p:pic>
    </p:spTree>
    <p:extLst>
      <p:ext uri="{BB962C8B-B14F-4D97-AF65-F5344CB8AC3E}">
        <p14:creationId xmlns:p14="http://schemas.microsoft.com/office/powerpoint/2010/main" val="1976456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erim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100" b="1">
                <a:solidFill>
                  <a:schemeClr val="tx1"/>
                </a:solidFill>
                <a:latin typeface="+mn-lt"/>
                <a:cs typeface="Segoe UI" panose="020B0502040204020203" pitchFamily="34" charset="0"/>
              </a:defRPr>
            </a:lvl1pPr>
          </a:lstStyle>
          <a:p>
            <a:r>
              <a:rPr lang="en-US"/>
              <a:t>Click to edit Master title style</a:t>
            </a:r>
          </a:p>
        </p:txBody>
      </p:sp>
      <p:sp>
        <p:nvSpPr>
          <p:cNvPr id="9" name="Content Placeholder 2"/>
          <p:cNvSpPr>
            <a:spLocks noGrp="1"/>
          </p:cNvSpPr>
          <p:nvPr>
            <p:ph idx="1"/>
          </p:nvPr>
        </p:nvSpPr>
        <p:spPr>
          <a:xfrm>
            <a:off x="838200" y="1825625"/>
            <a:ext cx="10515600" cy="4058340"/>
          </a:xfrm>
          <a:prstGeom prst="rect">
            <a:avLst/>
          </a:prstGeom>
        </p:spPr>
        <p:txBody>
          <a:bodyPr/>
          <a:lstStyle>
            <a:lvl1pPr>
              <a:defRPr>
                <a:solidFill>
                  <a:schemeClr val="tx1"/>
                </a:solidFill>
                <a:latin typeface="+mn-lt"/>
                <a:cs typeface="Segoe UI" panose="020B0502040204020203" pitchFamily="34" charset="0"/>
              </a:defRPr>
            </a:lvl1pPr>
            <a:lvl2pPr>
              <a:defRPr>
                <a:solidFill>
                  <a:schemeClr val="tx1"/>
                </a:solidFill>
                <a:latin typeface="+mn-lt"/>
                <a:cs typeface="Segoe UI" panose="020B0502040204020203" pitchFamily="34" charset="0"/>
              </a:defRPr>
            </a:lvl2pPr>
            <a:lvl3pPr>
              <a:defRPr>
                <a:solidFill>
                  <a:schemeClr val="tx1"/>
                </a:solidFill>
                <a:latin typeface="+mn-lt"/>
                <a:cs typeface="Segoe UI" panose="020B0502040204020203" pitchFamily="34" charset="0"/>
              </a:defRPr>
            </a:lvl3pPr>
            <a:lvl4pPr>
              <a:defRPr>
                <a:solidFill>
                  <a:schemeClr val="tx1"/>
                </a:solidFill>
                <a:latin typeface="+mn-lt"/>
                <a:cs typeface="Segoe UI" panose="020B0502040204020203" pitchFamily="34" charset="0"/>
              </a:defRPr>
            </a:lvl4pPr>
            <a:lvl5pPr>
              <a:defRPr>
                <a:solidFill>
                  <a:schemeClr val="tx1"/>
                </a:solidFill>
                <a:latin typeface="+mn-lt"/>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a:t>
            </a:r>
            <a:r>
              <a:rPr lang="en-US" err="1"/>
              <a:t>levela</a:t>
            </a:r>
            <a:endParaRPr lang="en-US"/>
          </a:p>
          <a:p>
            <a:pPr lvl="4"/>
            <a:r>
              <a:rPr lang="en-US"/>
              <a:t>Fifth level</a:t>
            </a:r>
          </a:p>
        </p:txBody>
      </p:sp>
      <p:sp>
        <p:nvSpPr>
          <p:cNvPr id="14" name="Slide Number Placeholder 3"/>
          <p:cNvSpPr txBox="1">
            <a:spLocks/>
          </p:cNvSpPr>
          <p:nvPr userDrawn="1"/>
        </p:nvSpPr>
        <p:spPr>
          <a:xfrm>
            <a:off x="8492964" y="6079691"/>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200" b="0" smtClean="0">
                <a:solidFill>
                  <a:schemeClr val="bg1">
                    <a:alpha val="20000"/>
                  </a:schemeClr>
                </a:solidFill>
                <a:latin typeface="+mn-lt"/>
                <a:cs typeface="Segoe UI Semibold" panose="020B0702040204020203" pitchFamily="34" charset="0"/>
              </a:rPr>
              <a:t>‹#›</a:t>
            </a:fld>
            <a:endParaRPr lang="en-NZ" sz="1200" b="0">
              <a:solidFill>
                <a:schemeClr val="bg1">
                  <a:alpha val="20000"/>
                </a:schemeClr>
              </a:solidFill>
              <a:latin typeface="+mn-lt"/>
              <a:cs typeface="Segoe UI Semibold" panose="020B0702040204020203"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61" y="490270"/>
            <a:ext cx="1001097" cy="302362"/>
          </a:xfrm>
          <a:prstGeom prst="rect">
            <a:avLst/>
          </a:prstGeom>
        </p:spPr>
      </p:pic>
      <p:graphicFrame>
        <p:nvGraphicFramePr>
          <p:cNvPr id="10" name="Table 6">
            <a:extLst>
              <a:ext uri="{FF2B5EF4-FFF2-40B4-BE49-F238E27FC236}">
                <a16:creationId xmlns:a16="http://schemas.microsoft.com/office/drawing/2014/main" id="{BC332E75-1F73-4CC8-A922-2137150C18CD}"/>
              </a:ext>
            </a:extLst>
          </p:cNvPr>
          <p:cNvGraphicFramePr>
            <a:graphicFrameLocks noGrp="1"/>
          </p:cNvGraphicFramePr>
          <p:nvPr userDrawn="1">
            <p:extLst>
              <p:ext uri="{D42A27DB-BD31-4B8C-83A1-F6EECF244321}">
                <p14:modId xmlns:p14="http://schemas.microsoft.com/office/powerpoint/2010/main" val="1975745123"/>
              </p:ext>
            </p:extLst>
          </p:nvPr>
        </p:nvGraphicFramePr>
        <p:xfrm>
          <a:off x="5067300" y="43506"/>
          <a:ext cx="2057400" cy="2743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650774614"/>
                    </a:ext>
                  </a:extLst>
                </a:gridCol>
              </a:tblGrid>
              <a:tr h="267301">
                <a:tc>
                  <a:txBody>
                    <a:bodyPr/>
                    <a:lstStyle/>
                    <a:p>
                      <a:pPr algn="ctr"/>
                      <a:r>
                        <a:rPr lang="en-AU" sz="1200">
                          <a:solidFill>
                            <a:sysClr val="windowText" lastClr="000000"/>
                          </a:solidFill>
                        </a:rPr>
                        <a:t>DRAFT FOR REVIEW</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472085"/>
                  </a:ext>
                </a:extLst>
              </a:tr>
            </a:tbl>
          </a:graphicData>
        </a:graphic>
      </p:graphicFrame>
    </p:spTree>
    <p:extLst>
      <p:ext uri="{BB962C8B-B14F-4D97-AF65-F5344CB8AC3E}">
        <p14:creationId xmlns:p14="http://schemas.microsoft.com/office/powerpoint/2010/main" val="111478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terim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100" b="1">
                <a:solidFill>
                  <a:schemeClr val="bg1"/>
                </a:solidFill>
                <a:latin typeface="+mn-lt"/>
                <a:cs typeface="Segoe UI" panose="020B0502040204020203" pitchFamily="34" charset="0"/>
              </a:defRPr>
            </a:lvl1pPr>
          </a:lstStyle>
          <a:p>
            <a:r>
              <a:rPr lang="en-US"/>
              <a:t>Click to edit Master title style</a:t>
            </a:r>
          </a:p>
        </p:txBody>
      </p:sp>
      <p:sp>
        <p:nvSpPr>
          <p:cNvPr id="9" name="Content Placeholder 2"/>
          <p:cNvSpPr>
            <a:spLocks noGrp="1"/>
          </p:cNvSpPr>
          <p:nvPr>
            <p:ph idx="1"/>
          </p:nvPr>
        </p:nvSpPr>
        <p:spPr>
          <a:xfrm>
            <a:off x="838200" y="1825625"/>
            <a:ext cx="10515600" cy="4058340"/>
          </a:xfrm>
          <a:prstGeom prst="rect">
            <a:avLst/>
          </a:prstGeom>
        </p:spPr>
        <p:txBody>
          <a:bodyPr/>
          <a:lstStyle>
            <a:lvl1pPr>
              <a:defRPr>
                <a:solidFill>
                  <a:schemeClr val="bg1"/>
                </a:solidFill>
                <a:latin typeface="+mn-lt"/>
                <a:cs typeface="Segoe UI" panose="020B0502040204020203" pitchFamily="34" charset="0"/>
              </a:defRPr>
            </a:lvl1pPr>
            <a:lvl2pPr>
              <a:defRPr>
                <a:solidFill>
                  <a:schemeClr val="bg1"/>
                </a:solidFill>
                <a:latin typeface="+mn-lt"/>
                <a:cs typeface="Segoe UI" panose="020B0502040204020203" pitchFamily="34" charset="0"/>
              </a:defRPr>
            </a:lvl2pPr>
            <a:lvl3pPr>
              <a:defRPr>
                <a:solidFill>
                  <a:schemeClr val="bg1"/>
                </a:solidFill>
                <a:latin typeface="+mn-lt"/>
                <a:cs typeface="Segoe UI" panose="020B0502040204020203" pitchFamily="34" charset="0"/>
              </a:defRPr>
            </a:lvl3pPr>
            <a:lvl4pPr>
              <a:defRPr>
                <a:solidFill>
                  <a:schemeClr val="bg1"/>
                </a:solidFill>
                <a:latin typeface="+mn-lt"/>
                <a:cs typeface="Segoe UI" panose="020B0502040204020203" pitchFamily="34" charset="0"/>
              </a:defRPr>
            </a:lvl4pPr>
            <a:lvl5pPr>
              <a:defRPr>
                <a:solidFill>
                  <a:schemeClr val="bg1"/>
                </a:solidFill>
                <a:latin typeface="+mn-lt"/>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a:t>
            </a:r>
            <a:r>
              <a:rPr lang="en-US" err="1"/>
              <a:t>levela</a:t>
            </a:r>
            <a:endParaRPr lang="en-US"/>
          </a:p>
          <a:p>
            <a:pPr lvl="4"/>
            <a:r>
              <a:rPr lang="en-US"/>
              <a:t>Fifth level</a:t>
            </a:r>
          </a:p>
        </p:txBody>
      </p:sp>
      <p:sp>
        <p:nvSpPr>
          <p:cNvPr id="14" name="Slide Number Placeholder 3"/>
          <p:cNvSpPr txBox="1">
            <a:spLocks/>
          </p:cNvSpPr>
          <p:nvPr userDrawn="1"/>
        </p:nvSpPr>
        <p:spPr>
          <a:xfrm>
            <a:off x="8492964" y="6079691"/>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200" b="0" smtClean="0">
                <a:solidFill>
                  <a:schemeClr val="bg1">
                    <a:alpha val="20000"/>
                  </a:schemeClr>
                </a:solidFill>
                <a:latin typeface="+mn-lt"/>
                <a:cs typeface="Segoe UI Semibold" panose="020B0702040204020203" pitchFamily="34" charset="0"/>
              </a:rPr>
              <a:t>‹#›</a:t>
            </a:fld>
            <a:endParaRPr lang="en-NZ" sz="1200" b="0">
              <a:solidFill>
                <a:schemeClr val="bg1">
                  <a:alpha val="20000"/>
                </a:schemeClr>
              </a:solidFill>
              <a:latin typeface="+mn-lt"/>
              <a:cs typeface="Segoe UI Semibold" panose="020B0702040204020203" pitchFamily="34" charset="0"/>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60" y="490270"/>
            <a:ext cx="1001441" cy="302712"/>
          </a:xfrm>
          <a:prstGeom prst="rect">
            <a:avLst/>
          </a:prstGeom>
        </p:spPr>
      </p:pic>
    </p:spTree>
    <p:extLst>
      <p:ext uri="{BB962C8B-B14F-4D97-AF65-F5344CB8AC3E}">
        <p14:creationId xmlns:p14="http://schemas.microsoft.com/office/powerpoint/2010/main" val="1283136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terim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100" b="1">
                <a:solidFill>
                  <a:schemeClr val="bg1"/>
                </a:solidFill>
                <a:latin typeface="+mn-lt"/>
                <a:cs typeface="Segoe UI" panose="020B0502040204020203" pitchFamily="34" charset="0"/>
              </a:defRPr>
            </a:lvl1pPr>
          </a:lstStyle>
          <a:p>
            <a:r>
              <a:rPr lang="en-US"/>
              <a:t>Click to edit Master title style</a:t>
            </a:r>
          </a:p>
        </p:txBody>
      </p:sp>
      <p:sp>
        <p:nvSpPr>
          <p:cNvPr id="9" name="Content Placeholder 2"/>
          <p:cNvSpPr>
            <a:spLocks noGrp="1"/>
          </p:cNvSpPr>
          <p:nvPr>
            <p:ph idx="1"/>
          </p:nvPr>
        </p:nvSpPr>
        <p:spPr>
          <a:xfrm>
            <a:off x="838200" y="1825625"/>
            <a:ext cx="10515600" cy="4058340"/>
          </a:xfrm>
          <a:prstGeom prst="rect">
            <a:avLst/>
          </a:prstGeom>
        </p:spPr>
        <p:txBody>
          <a:bodyPr/>
          <a:lstStyle>
            <a:lvl1pPr>
              <a:defRPr>
                <a:solidFill>
                  <a:schemeClr val="bg1"/>
                </a:solidFill>
                <a:latin typeface="+mn-lt"/>
                <a:cs typeface="Segoe UI" panose="020B0502040204020203" pitchFamily="34" charset="0"/>
              </a:defRPr>
            </a:lvl1pPr>
            <a:lvl2pPr>
              <a:defRPr>
                <a:solidFill>
                  <a:schemeClr val="bg1"/>
                </a:solidFill>
                <a:latin typeface="+mn-lt"/>
                <a:cs typeface="Segoe UI" panose="020B0502040204020203" pitchFamily="34" charset="0"/>
              </a:defRPr>
            </a:lvl2pPr>
            <a:lvl3pPr>
              <a:defRPr>
                <a:solidFill>
                  <a:schemeClr val="bg1"/>
                </a:solidFill>
                <a:latin typeface="+mn-lt"/>
                <a:cs typeface="Segoe UI" panose="020B0502040204020203" pitchFamily="34" charset="0"/>
              </a:defRPr>
            </a:lvl3pPr>
            <a:lvl4pPr>
              <a:defRPr>
                <a:solidFill>
                  <a:schemeClr val="bg1"/>
                </a:solidFill>
                <a:latin typeface="+mn-lt"/>
                <a:cs typeface="Segoe UI" panose="020B0502040204020203" pitchFamily="34" charset="0"/>
              </a:defRPr>
            </a:lvl4pPr>
            <a:lvl5pPr>
              <a:defRPr>
                <a:solidFill>
                  <a:schemeClr val="bg1"/>
                </a:solidFill>
                <a:latin typeface="+mn-lt"/>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a:t>
            </a:r>
            <a:r>
              <a:rPr lang="en-US" err="1"/>
              <a:t>levela</a:t>
            </a:r>
            <a:endParaRPr lang="en-US"/>
          </a:p>
          <a:p>
            <a:pPr lvl="4"/>
            <a:r>
              <a:rPr lang="en-US"/>
              <a:t>Fifth level</a:t>
            </a:r>
          </a:p>
        </p:txBody>
      </p:sp>
      <p:sp>
        <p:nvSpPr>
          <p:cNvPr id="14" name="Slide Number Placeholder 3"/>
          <p:cNvSpPr txBox="1">
            <a:spLocks/>
          </p:cNvSpPr>
          <p:nvPr userDrawn="1"/>
        </p:nvSpPr>
        <p:spPr>
          <a:xfrm>
            <a:off x="8492964" y="6079691"/>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200" b="0" smtClean="0">
                <a:solidFill>
                  <a:schemeClr val="bg1">
                    <a:alpha val="20000"/>
                  </a:schemeClr>
                </a:solidFill>
                <a:latin typeface="+mn-lt"/>
                <a:cs typeface="Segoe UI Semibold" panose="020B0702040204020203" pitchFamily="34" charset="0"/>
              </a:rPr>
              <a:t>‹#›</a:t>
            </a:fld>
            <a:endParaRPr lang="en-NZ" sz="1200" b="0">
              <a:solidFill>
                <a:schemeClr val="bg1">
                  <a:alpha val="20000"/>
                </a:schemeClr>
              </a:solidFill>
              <a:latin typeface="+mn-lt"/>
              <a:cs typeface="Segoe UI Semibold" panose="020B0702040204020203" pitchFamily="34" charset="0"/>
            </a:endParaRPr>
          </a:p>
        </p:txBody>
      </p:sp>
      <p:pic>
        <p:nvPicPr>
          <p:cNvPr id="17"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61" y="490270"/>
            <a:ext cx="1001097" cy="302362"/>
          </a:xfrm>
          <a:prstGeom prst="rect">
            <a:avLst/>
          </a:prstGeom>
        </p:spPr>
      </p:pic>
    </p:spTree>
    <p:extLst>
      <p:ext uri="{BB962C8B-B14F-4D97-AF65-F5344CB8AC3E}">
        <p14:creationId xmlns:p14="http://schemas.microsoft.com/office/powerpoint/2010/main" val="23490151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6" name="Oval 5"/>
          <p:cNvSpPr/>
          <p:nvPr userDrawn="1"/>
        </p:nvSpPr>
        <p:spPr>
          <a:xfrm>
            <a:off x="-339805" y="1439186"/>
            <a:ext cx="6435805" cy="48268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100" b="1">
                <a:solidFill>
                  <a:schemeClr val="tx1"/>
                </a:solidFill>
                <a:latin typeface="+mn-lt"/>
                <a:cs typeface="Segoe UI" panose="020B0502040204020203" pitchFamily="34" charset="0"/>
              </a:defRPr>
            </a:lvl1pPr>
          </a:lstStyle>
          <a:p>
            <a:r>
              <a:rPr lang="en-US"/>
              <a:t>Click to edit Master title style</a:t>
            </a:r>
          </a:p>
        </p:txBody>
      </p:sp>
      <p:sp>
        <p:nvSpPr>
          <p:cNvPr id="10" name="Content Placeholder 2"/>
          <p:cNvSpPr>
            <a:spLocks noGrp="1"/>
          </p:cNvSpPr>
          <p:nvPr>
            <p:ph idx="1"/>
          </p:nvPr>
        </p:nvSpPr>
        <p:spPr>
          <a:xfrm>
            <a:off x="6548489" y="1825625"/>
            <a:ext cx="4805313" cy="4086288"/>
          </a:xfrm>
          <a:prstGeom prst="rect">
            <a:avLst/>
          </a:prstGeom>
        </p:spPr>
        <p:txBody>
          <a:bodyPr/>
          <a:lstStyle>
            <a:lvl1pPr>
              <a:lnSpc>
                <a:spcPct val="100000"/>
              </a:lnSpc>
              <a:defRPr>
                <a:solidFill>
                  <a:schemeClr val="tx1"/>
                </a:solidFill>
                <a:latin typeface="+mn-lt"/>
                <a:cs typeface="Segoe UI" panose="020B0502040204020203" pitchFamily="34" charset="0"/>
              </a:defRPr>
            </a:lvl1pPr>
            <a:lvl2pPr>
              <a:lnSpc>
                <a:spcPct val="100000"/>
              </a:lnSpc>
              <a:defRPr>
                <a:solidFill>
                  <a:schemeClr val="tx1"/>
                </a:solidFill>
                <a:latin typeface="+mn-lt"/>
                <a:cs typeface="Segoe UI" panose="020B0502040204020203" pitchFamily="34" charset="0"/>
              </a:defRPr>
            </a:lvl2pPr>
            <a:lvl3pPr>
              <a:lnSpc>
                <a:spcPct val="100000"/>
              </a:lnSpc>
              <a:defRPr>
                <a:solidFill>
                  <a:schemeClr val="tx1"/>
                </a:solidFill>
                <a:latin typeface="+mn-lt"/>
                <a:cs typeface="Segoe UI" panose="020B0502040204020203" pitchFamily="34" charset="0"/>
              </a:defRPr>
            </a:lvl3pPr>
            <a:lvl4pPr>
              <a:lnSpc>
                <a:spcPct val="100000"/>
              </a:lnSpc>
              <a:defRPr>
                <a:solidFill>
                  <a:schemeClr val="tx1"/>
                </a:solidFill>
                <a:latin typeface="+mn-lt"/>
                <a:cs typeface="Segoe UI" panose="020B0502040204020203" pitchFamily="34" charset="0"/>
              </a:defRPr>
            </a:lvl4pPr>
            <a:lvl5pPr>
              <a:lnSpc>
                <a:spcPct val="100000"/>
              </a:lnSpc>
              <a:defRPr>
                <a:solidFill>
                  <a:schemeClr val="tx1"/>
                </a:solidFill>
                <a:latin typeface="+mn-lt"/>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a:t>
            </a:r>
            <a:r>
              <a:rPr lang="en-US" err="1"/>
              <a:t>levela</a:t>
            </a:r>
            <a:endParaRPr lang="en-US"/>
          </a:p>
          <a:p>
            <a:pPr lvl="4"/>
            <a:r>
              <a:rPr lang="en-US"/>
              <a:t>Fifth level</a:t>
            </a:r>
          </a:p>
        </p:txBody>
      </p:sp>
      <p:sp>
        <p:nvSpPr>
          <p:cNvPr id="13" name="Slide Number Placeholder 3"/>
          <p:cNvSpPr txBox="1">
            <a:spLocks/>
          </p:cNvSpPr>
          <p:nvPr userDrawn="1"/>
        </p:nvSpPr>
        <p:spPr>
          <a:xfrm>
            <a:off x="8492964" y="6079691"/>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200" b="0" smtClean="0">
                <a:solidFill>
                  <a:schemeClr val="bg1">
                    <a:alpha val="20000"/>
                  </a:schemeClr>
                </a:solidFill>
                <a:latin typeface="+mn-lt"/>
                <a:cs typeface="Segoe UI Semibold" panose="020B0702040204020203" pitchFamily="34" charset="0"/>
              </a:rPr>
              <a:t>‹#›</a:t>
            </a:fld>
            <a:endParaRPr lang="en-NZ" sz="1200" b="0">
              <a:solidFill>
                <a:schemeClr val="bg1">
                  <a:alpha val="20000"/>
                </a:schemeClr>
              </a:solidFill>
              <a:latin typeface="+mn-lt"/>
              <a:cs typeface="Segoe UI Semibold" panose="020B0702040204020203" pitchFamily="34" charset="0"/>
            </a:endParaRPr>
          </a:p>
        </p:txBody>
      </p:sp>
      <p:sp>
        <p:nvSpPr>
          <p:cNvPr id="4" name="Content Placeholder 3"/>
          <p:cNvSpPr>
            <a:spLocks noGrp="1"/>
          </p:cNvSpPr>
          <p:nvPr>
            <p:ph sz="quarter" idx="10"/>
          </p:nvPr>
        </p:nvSpPr>
        <p:spPr>
          <a:xfrm>
            <a:off x="238097" y="1872613"/>
            <a:ext cx="5280000" cy="3960000"/>
          </a:xfrm>
          <a:prstGeom prst="ellipse">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61" y="490270"/>
            <a:ext cx="1001097" cy="302362"/>
          </a:xfrm>
          <a:prstGeom prst="rect">
            <a:avLst/>
          </a:prstGeom>
        </p:spPr>
      </p:pic>
    </p:spTree>
    <p:extLst>
      <p:ext uri="{BB962C8B-B14F-4D97-AF65-F5344CB8AC3E}">
        <p14:creationId xmlns:p14="http://schemas.microsoft.com/office/powerpoint/2010/main" val="3217188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6" name="Oval 5"/>
          <p:cNvSpPr/>
          <p:nvPr userDrawn="1"/>
        </p:nvSpPr>
        <p:spPr>
          <a:xfrm>
            <a:off x="-339805" y="1439186"/>
            <a:ext cx="6435805" cy="48268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100" b="1">
                <a:solidFill>
                  <a:schemeClr val="bg1"/>
                </a:solidFill>
                <a:latin typeface="+mn-lt"/>
                <a:cs typeface="Segoe UI" panose="020B0502040204020203" pitchFamily="34" charset="0"/>
              </a:defRPr>
            </a:lvl1pPr>
          </a:lstStyle>
          <a:p>
            <a:r>
              <a:rPr lang="en-US"/>
              <a:t>Click to edit Master title style</a:t>
            </a:r>
          </a:p>
        </p:txBody>
      </p:sp>
      <p:sp>
        <p:nvSpPr>
          <p:cNvPr id="10" name="Content Placeholder 2"/>
          <p:cNvSpPr>
            <a:spLocks noGrp="1"/>
          </p:cNvSpPr>
          <p:nvPr>
            <p:ph idx="1"/>
          </p:nvPr>
        </p:nvSpPr>
        <p:spPr>
          <a:xfrm>
            <a:off x="6548489" y="1825625"/>
            <a:ext cx="4805313" cy="4086288"/>
          </a:xfrm>
          <a:prstGeom prst="rect">
            <a:avLst/>
          </a:prstGeom>
        </p:spPr>
        <p:txBody>
          <a:bodyPr/>
          <a:lstStyle>
            <a:lvl1pPr>
              <a:lnSpc>
                <a:spcPct val="100000"/>
              </a:lnSpc>
              <a:defRPr>
                <a:solidFill>
                  <a:schemeClr val="bg1"/>
                </a:solidFill>
                <a:latin typeface="+mn-lt"/>
                <a:cs typeface="Segoe UI" panose="020B0502040204020203" pitchFamily="34" charset="0"/>
              </a:defRPr>
            </a:lvl1pPr>
            <a:lvl2pPr>
              <a:lnSpc>
                <a:spcPct val="100000"/>
              </a:lnSpc>
              <a:defRPr>
                <a:solidFill>
                  <a:schemeClr val="bg1"/>
                </a:solidFill>
                <a:latin typeface="+mn-lt"/>
                <a:cs typeface="Segoe UI" panose="020B0502040204020203" pitchFamily="34" charset="0"/>
              </a:defRPr>
            </a:lvl2pPr>
            <a:lvl3pPr>
              <a:lnSpc>
                <a:spcPct val="100000"/>
              </a:lnSpc>
              <a:defRPr>
                <a:solidFill>
                  <a:schemeClr val="bg1"/>
                </a:solidFill>
                <a:latin typeface="+mn-lt"/>
                <a:cs typeface="Segoe UI" panose="020B0502040204020203" pitchFamily="34" charset="0"/>
              </a:defRPr>
            </a:lvl3pPr>
            <a:lvl4pPr>
              <a:lnSpc>
                <a:spcPct val="100000"/>
              </a:lnSpc>
              <a:defRPr>
                <a:solidFill>
                  <a:schemeClr val="bg1"/>
                </a:solidFill>
                <a:latin typeface="+mn-lt"/>
                <a:cs typeface="Segoe UI" panose="020B0502040204020203" pitchFamily="34" charset="0"/>
              </a:defRPr>
            </a:lvl4pPr>
            <a:lvl5pPr>
              <a:lnSpc>
                <a:spcPct val="100000"/>
              </a:lnSpc>
              <a:defRPr>
                <a:solidFill>
                  <a:schemeClr val="bg1"/>
                </a:solidFill>
                <a:latin typeface="+mn-lt"/>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a:t>
            </a:r>
            <a:r>
              <a:rPr lang="en-US" err="1"/>
              <a:t>levela</a:t>
            </a:r>
            <a:endParaRPr lang="en-US"/>
          </a:p>
          <a:p>
            <a:pPr lvl="4"/>
            <a:r>
              <a:rPr lang="en-US"/>
              <a:t>Fifth level</a:t>
            </a:r>
          </a:p>
        </p:txBody>
      </p:sp>
      <p:sp>
        <p:nvSpPr>
          <p:cNvPr id="13" name="Slide Number Placeholder 3"/>
          <p:cNvSpPr txBox="1">
            <a:spLocks/>
          </p:cNvSpPr>
          <p:nvPr userDrawn="1"/>
        </p:nvSpPr>
        <p:spPr>
          <a:xfrm>
            <a:off x="8492964" y="6079691"/>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200" b="0" smtClean="0">
                <a:solidFill>
                  <a:schemeClr val="bg1">
                    <a:alpha val="20000"/>
                  </a:schemeClr>
                </a:solidFill>
                <a:latin typeface="+mn-lt"/>
                <a:cs typeface="Segoe UI Semibold" panose="020B0702040204020203" pitchFamily="34" charset="0"/>
              </a:rPr>
              <a:t>‹#›</a:t>
            </a:fld>
            <a:endParaRPr lang="en-NZ" sz="1200" b="0">
              <a:solidFill>
                <a:schemeClr val="bg1">
                  <a:alpha val="20000"/>
                </a:schemeClr>
              </a:solidFill>
              <a:latin typeface="+mn-lt"/>
              <a:cs typeface="Segoe UI Semibold" panose="020B0702040204020203"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60" y="490270"/>
            <a:ext cx="1001441" cy="302712"/>
          </a:xfrm>
          <a:prstGeom prst="rect">
            <a:avLst/>
          </a:prstGeom>
        </p:spPr>
      </p:pic>
      <p:sp>
        <p:nvSpPr>
          <p:cNvPr id="11" name="Content Placeholder 3"/>
          <p:cNvSpPr>
            <a:spLocks noGrp="1"/>
          </p:cNvSpPr>
          <p:nvPr>
            <p:ph sz="quarter" idx="10"/>
          </p:nvPr>
        </p:nvSpPr>
        <p:spPr>
          <a:xfrm>
            <a:off x="238097" y="1872613"/>
            <a:ext cx="5280000" cy="3960000"/>
          </a:xfrm>
          <a:prstGeom prst="ellipse">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4268641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6" name="Oval 5"/>
          <p:cNvSpPr/>
          <p:nvPr userDrawn="1"/>
        </p:nvSpPr>
        <p:spPr>
          <a:xfrm>
            <a:off x="-339805" y="1439186"/>
            <a:ext cx="6435805" cy="48268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100" b="1">
                <a:solidFill>
                  <a:schemeClr val="bg1"/>
                </a:solidFill>
                <a:latin typeface="+mn-lt"/>
                <a:cs typeface="Segoe UI" panose="020B0502040204020203" pitchFamily="34" charset="0"/>
              </a:defRPr>
            </a:lvl1pPr>
          </a:lstStyle>
          <a:p>
            <a:r>
              <a:rPr lang="en-US"/>
              <a:t>Click to edit Master title style</a:t>
            </a:r>
          </a:p>
        </p:txBody>
      </p:sp>
      <p:sp>
        <p:nvSpPr>
          <p:cNvPr id="10" name="Content Placeholder 2"/>
          <p:cNvSpPr>
            <a:spLocks noGrp="1"/>
          </p:cNvSpPr>
          <p:nvPr>
            <p:ph idx="1"/>
          </p:nvPr>
        </p:nvSpPr>
        <p:spPr>
          <a:xfrm>
            <a:off x="6548489" y="1825625"/>
            <a:ext cx="4805313" cy="4086288"/>
          </a:xfrm>
          <a:prstGeom prst="rect">
            <a:avLst/>
          </a:prstGeom>
        </p:spPr>
        <p:txBody>
          <a:bodyPr/>
          <a:lstStyle>
            <a:lvl1pPr>
              <a:lnSpc>
                <a:spcPct val="100000"/>
              </a:lnSpc>
              <a:defRPr>
                <a:solidFill>
                  <a:schemeClr val="bg1"/>
                </a:solidFill>
                <a:latin typeface="+mn-lt"/>
                <a:cs typeface="Segoe UI" panose="020B0502040204020203" pitchFamily="34" charset="0"/>
              </a:defRPr>
            </a:lvl1pPr>
            <a:lvl2pPr>
              <a:lnSpc>
                <a:spcPct val="100000"/>
              </a:lnSpc>
              <a:defRPr>
                <a:solidFill>
                  <a:schemeClr val="bg1"/>
                </a:solidFill>
                <a:latin typeface="+mn-lt"/>
                <a:cs typeface="Segoe UI" panose="020B0502040204020203" pitchFamily="34" charset="0"/>
              </a:defRPr>
            </a:lvl2pPr>
            <a:lvl3pPr>
              <a:lnSpc>
                <a:spcPct val="100000"/>
              </a:lnSpc>
              <a:defRPr>
                <a:solidFill>
                  <a:schemeClr val="bg1"/>
                </a:solidFill>
                <a:latin typeface="+mn-lt"/>
                <a:cs typeface="Segoe UI" panose="020B0502040204020203" pitchFamily="34" charset="0"/>
              </a:defRPr>
            </a:lvl3pPr>
            <a:lvl4pPr>
              <a:lnSpc>
                <a:spcPct val="100000"/>
              </a:lnSpc>
              <a:defRPr>
                <a:solidFill>
                  <a:schemeClr val="bg1"/>
                </a:solidFill>
                <a:latin typeface="+mn-lt"/>
                <a:cs typeface="Segoe UI" panose="020B0502040204020203" pitchFamily="34" charset="0"/>
              </a:defRPr>
            </a:lvl4pPr>
            <a:lvl5pPr>
              <a:lnSpc>
                <a:spcPct val="100000"/>
              </a:lnSpc>
              <a:defRPr>
                <a:solidFill>
                  <a:schemeClr val="bg1"/>
                </a:solidFill>
                <a:latin typeface="+mn-lt"/>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a:t>
            </a:r>
            <a:r>
              <a:rPr lang="en-US" err="1"/>
              <a:t>levela</a:t>
            </a:r>
            <a:endParaRPr lang="en-US"/>
          </a:p>
          <a:p>
            <a:pPr lvl="4"/>
            <a:r>
              <a:rPr lang="en-US"/>
              <a:t>Fifth level</a:t>
            </a:r>
          </a:p>
        </p:txBody>
      </p:sp>
      <p:sp>
        <p:nvSpPr>
          <p:cNvPr id="13" name="Slide Number Placeholder 3"/>
          <p:cNvSpPr txBox="1">
            <a:spLocks/>
          </p:cNvSpPr>
          <p:nvPr userDrawn="1"/>
        </p:nvSpPr>
        <p:spPr>
          <a:xfrm>
            <a:off x="8492964" y="6079691"/>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200" b="0" smtClean="0">
                <a:solidFill>
                  <a:schemeClr val="bg1">
                    <a:alpha val="20000"/>
                  </a:schemeClr>
                </a:solidFill>
                <a:latin typeface="+mn-lt"/>
                <a:cs typeface="Segoe UI Semibold" panose="020B0702040204020203" pitchFamily="34" charset="0"/>
              </a:rPr>
              <a:t>‹#›</a:t>
            </a:fld>
            <a:endParaRPr lang="en-NZ" sz="1200" b="0">
              <a:solidFill>
                <a:schemeClr val="bg1">
                  <a:alpha val="20000"/>
                </a:schemeClr>
              </a:solidFill>
              <a:latin typeface="+mn-lt"/>
              <a:cs typeface="Segoe UI Semibold" panose="020B0702040204020203" pitchFamily="34" charset="0"/>
            </a:endParaRPr>
          </a:p>
        </p:txBody>
      </p:sp>
      <p:pic>
        <p:nvPicPr>
          <p:cNvPr id="14"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61" y="490270"/>
            <a:ext cx="1001097" cy="302362"/>
          </a:xfrm>
          <a:prstGeom prst="rect">
            <a:avLst/>
          </a:prstGeom>
        </p:spPr>
      </p:pic>
      <p:sp>
        <p:nvSpPr>
          <p:cNvPr id="9" name="Content Placeholder 3"/>
          <p:cNvSpPr>
            <a:spLocks noGrp="1"/>
          </p:cNvSpPr>
          <p:nvPr>
            <p:ph sz="quarter" idx="10"/>
          </p:nvPr>
        </p:nvSpPr>
        <p:spPr>
          <a:xfrm>
            <a:off x="238097" y="1872613"/>
            <a:ext cx="5280000" cy="3960000"/>
          </a:xfrm>
          <a:prstGeom prst="ellipse">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1333582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inset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100" b="1">
                <a:solidFill>
                  <a:schemeClr val="tx1"/>
                </a:solidFill>
                <a:latin typeface="+mn-lt"/>
                <a:cs typeface="Segoe UI" panose="020B0502040204020203" pitchFamily="34" charset="0"/>
              </a:defRPr>
            </a:lvl1pPr>
          </a:lstStyle>
          <a:p>
            <a:r>
              <a:rPr lang="en-US"/>
              <a:t>Click to edit Master title style</a:t>
            </a:r>
          </a:p>
        </p:txBody>
      </p:sp>
      <p:sp>
        <p:nvSpPr>
          <p:cNvPr id="9" name="Content Placeholder 2"/>
          <p:cNvSpPr>
            <a:spLocks noGrp="1"/>
          </p:cNvSpPr>
          <p:nvPr>
            <p:ph idx="1"/>
          </p:nvPr>
        </p:nvSpPr>
        <p:spPr>
          <a:xfrm>
            <a:off x="838201" y="1825625"/>
            <a:ext cx="2968283" cy="4154943"/>
          </a:xfrm>
          <a:prstGeom prst="rect">
            <a:avLst/>
          </a:prstGeom>
        </p:spPr>
        <p:txBody>
          <a:bodyPr/>
          <a:lstStyle>
            <a:lvl1pPr>
              <a:lnSpc>
                <a:spcPct val="100000"/>
              </a:lnSpc>
              <a:defRPr>
                <a:solidFill>
                  <a:schemeClr val="tx1"/>
                </a:solidFill>
                <a:latin typeface="+mn-lt"/>
                <a:cs typeface="Segoe UI" panose="020B0502040204020203" pitchFamily="34" charset="0"/>
              </a:defRPr>
            </a:lvl1pPr>
            <a:lvl2pPr marL="342900" indent="0">
              <a:lnSpc>
                <a:spcPct val="100000"/>
              </a:lnSpc>
              <a:buNone/>
              <a:defRPr>
                <a:solidFill>
                  <a:schemeClr val="tx1"/>
                </a:solidFill>
                <a:latin typeface="+mn-lt"/>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a:t>Click to edit Master text styles</a:t>
            </a:r>
          </a:p>
          <a:p>
            <a:pPr lvl="1"/>
            <a:endParaRPr lang="en-US"/>
          </a:p>
        </p:txBody>
      </p:sp>
      <p:sp>
        <p:nvSpPr>
          <p:cNvPr id="19" name="Round Single Corner Rectangle 18"/>
          <p:cNvSpPr/>
          <p:nvPr userDrawn="1"/>
        </p:nvSpPr>
        <p:spPr>
          <a:xfrm rot="10800000">
            <a:off x="4623003" y="1458156"/>
            <a:ext cx="7568999" cy="4131115"/>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21" name="Text Placeholder 20"/>
          <p:cNvSpPr>
            <a:spLocks noGrp="1"/>
          </p:cNvSpPr>
          <p:nvPr>
            <p:ph type="body" sz="quarter" idx="10"/>
          </p:nvPr>
        </p:nvSpPr>
        <p:spPr>
          <a:xfrm>
            <a:off x="5349242" y="5794375"/>
            <a:ext cx="5532119" cy="551318"/>
          </a:xfrm>
          <a:prstGeom prst="rect">
            <a:avLst/>
          </a:prstGeom>
        </p:spPr>
        <p:txBody>
          <a:bodyPr>
            <a:noAutofit/>
          </a:bodyPr>
          <a:lstStyle>
            <a:lvl1pPr marL="0" indent="0">
              <a:buFontTx/>
              <a:buNone/>
              <a:defRPr sz="900">
                <a:solidFill>
                  <a:schemeClr val="tx1"/>
                </a:solidFill>
                <a:latin typeface="+mn-lt"/>
              </a:defRPr>
            </a:lvl1pPr>
            <a:lvl2pPr marL="342900" indent="0">
              <a:buFontTx/>
              <a:buNone/>
              <a:defRPr sz="900">
                <a:solidFill>
                  <a:schemeClr val="bg1"/>
                </a:solidFill>
              </a:defRPr>
            </a:lvl2pPr>
            <a:lvl3pPr marL="685800" indent="0">
              <a:buFontTx/>
              <a:buNone/>
              <a:defRPr sz="900">
                <a:solidFill>
                  <a:schemeClr val="bg1"/>
                </a:solidFill>
              </a:defRPr>
            </a:lvl3pPr>
            <a:lvl4pPr marL="1028700" indent="0">
              <a:buFontTx/>
              <a:buNone/>
              <a:defRPr sz="900">
                <a:solidFill>
                  <a:schemeClr val="bg1"/>
                </a:solidFill>
              </a:defRPr>
            </a:lvl4pPr>
            <a:lvl5pPr marL="1371600" indent="0">
              <a:buFontTx/>
              <a:buNone/>
              <a:defRPr sz="900">
                <a:solidFill>
                  <a:schemeClr val="bg1"/>
                </a:solidFill>
              </a:defRPr>
            </a:lvl5pPr>
          </a:lstStyle>
          <a:p>
            <a:pPr lvl="0"/>
            <a:r>
              <a:rPr lang="en-US"/>
              <a:t>Click to edit Master text styles</a:t>
            </a:r>
          </a:p>
        </p:txBody>
      </p:sp>
      <p:sp>
        <p:nvSpPr>
          <p:cNvPr id="23" name="Slide Number Placeholder 3"/>
          <p:cNvSpPr txBox="1">
            <a:spLocks/>
          </p:cNvSpPr>
          <p:nvPr userDrawn="1"/>
        </p:nvSpPr>
        <p:spPr>
          <a:xfrm>
            <a:off x="8492964" y="6079691"/>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200" b="0" smtClean="0">
                <a:solidFill>
                  <a:schemeClr val="bg1">
                    <a:alpha val="20000"/>
                  </a:schemeClr>
                </a:solidFill>
                <a:latin typeface="+mn-lt"/>
                <a:cs typeface="Segoe UI Semibold" panose="020B0702040204020203" pitchFamily="34" charset="0"/>
              </a:rPr>
              <a:t>‹#›</a:t>
            </a:fld>
            <a:endParaRPr lang="en-NZ" sz="1200" b="0">
              <a:solidFill>
                <a:schemeClr val="bg1">
                  <a:alpha val="20000"/>
                </a:schemeClr>
              </a:solidFill>
              <a:latin typeface="+mn-lt"/>
              <a:cs typeface="Segoe UI Semibold" panose="020B0702040204020203" pitchFamily="34" charset="0"/>
            </a:endParaRPr>
          </a:p>
        </p:txBody>
      </p:sp>
      <p:sp>
        <p:nvSpPr>
          <p:cNvPr id="25" name="Content Placeholder 24"/>
          <p:cNvSpPr>
            <a:spLocks noGrp="1"/>
          </p:cNvSpPr>
          <p:nvPr>
            <p:ph sz="quarter" idx="11"/>
          </p:nvPr>
        </p:nvSpPr>
        <p:spPr>
          <a:xfrm>
            <a:off x="4876800" y="1681166"/>
            <a:ext cx="6883200" cy="3690937"/>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61" y="490270"/>
            <a:ext cx="1001097" cy="302362"/>
          </a:xfrm>
          <a:prstGeom prst="rect">
            <a:avLst/>
          </a:prstGeom>
        </p:spPr>
      </p:pic>
    </p:spTree>
    <p:extLst>
      <p:ext uri="{BB962C8B-B14F-4D97-AF65-F5344CB8AC3E}">
        <p14:creationId xmlns:p14="http://schemas.microsoft.com/office/powerpoint/2010/main" val="36546425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inset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100" b="1">
                <a:solidFill>
                  <a:schemeClr val="bg1"/>
                </a:solidFill>
                <a:latin typeface="+mn-lt"/>
                <a:cs typeface="Segoe UI" panose="020B0502040204020203" pitchFamily="34" charset="0"/>
              </a:defRPr>
            </a:lvl1pPr>
          </a:lstStyle>
          <a:p>
            <a:r>
              <a:rPr lang="en-US"/>
              <a:t>Click to edit Master title style</a:t>
            </a:r>
          </a:p>
        </p:txBody>
      </p:sp>
      <p:sp>
        <p:nvSpPr>
          <p:cNvPr id="9" name="Content Placeholder 2"/>
          <p:cNvSpPr>
            <a:spLocks noGrp="1"/>
          </p:cNvSpPr>
          <p:nvPr>
            <p:ph idx="1"/>
          </p:nvPr>
        </p:nvSpPr>
        <p:spPr>
          <a:xfrm>
            <a:off x="838201" y="1825625"/>
            <a:ext cx="2968283" cy="4154943"/>
          </a:xfrm>
          <a:prstGeom prst="rect">
            <a:avLst/>
          </a:prstGeom>
        </p:spPr>
        <p:txBody>
          <a:bodyPr/>
          <a:lstStyle>
            <a:lvl1pPr>
              <a:lnSpc>
                <a:spcPct val="100000"/>
              </a:lnSpc>
              <a:defRPr>
                <a:solidFill>
                  <a:schemeClr val="bg1"/>
                </a:solidFill>
                <a:latin typeface="+mn-lt"/>
                <a:cs typeface="Segoe UI" panose="020B0502040204020203" pitchFamily="34" charset="0"/>
              </a:defRPr>
            </a:lvl1pPr>
            <a:lvl2pPr marL="342900" indent="0">
              <a:lnSpc>
                <a:spcPct val="100000"/>
              </a:lnSpc>
              <a:buNone/>
              <a:defRPr>
                <a:solidFill>
                  <a:schemeClr val="bg1"/>
                </a:solidFill>
                <a:latin typeface="+mn-lt"/>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a:t>Click to edit Master text styles</a:t>
            </a:r>
          </a:p>
          <a:p>
            <a:pPr lvl="1"/>
            <a:endParaRPr lang="en-US"/>
          </a:p>
        </p:txBody>
      </p:sp>
      <p:sp>
        <p:nvSpPr>
          <p:cNvPr id="19" name="Round Single Corner Rectangle 18"/>
          <p:cNvSpPr/>
          <p:nvPr userDrawn="1"/>
        </p:nvSpPr>
        <p:spPr>
          <a:xfrm rot="10800000">
            <a:off x="4623003" y="1458156"/>
            <a:ext cx="7568999" cy="4131115"/>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21" name="Text Placeholder 20"/>
          <p:cNvSpPr>
            <a:spLocks noGrp="1"/>
          </p:cNvSpPr>
          <p:nvPr>
            <p:ph type="body" sz="quarter" idx="10"/>
          </p:nvPr>
        </p:nvSpPr>
        <p:spPr>
          <a:xfrm>
            <a:off x="5349242" y="5794375"/>
            <a:ext cx="5532119" cy="551318"/>
          </a:xfrm>
          <a:prstGeom prst="rect">
            <a:avLst/>
          </a:prstGeom>
        </p:spPr>
        <p:txBody>
          <a:bodyPr>
            <a:noAutofit/>
          </a:bodyPr>
          <a:lstStyle>
            <a:lvl1pPr marL="0" indent="0">
              <a:buFontTx/>
              <a:buNone/>
              <a:defRPr sz="900">
                <a:solidFill>
                  <a:schemeClr val="bg1"/>
                </a:solidFill>
                <a:latin typeface="+mn-lt"/>
              </a:defRPr>
            </a:lvl1pPr>
            <a:lvl2pPr marL="342900" indent="0">
              <a:buFontTx/>
              <a:buNone/>
              <a:defRPr sz="900">
                <a:solidFill>
                  <a:schemeClr val="bg1"/>
                </a:solidFill>
              </a:defRPr>
            </a:lvl2pPr>
            <a:lvl3pPr marL="685800" indent="0">
              <a:buFontTx/>
              <a:buNone/>
              <a:defRPr sz="900">
                <a:solidFill>
                  <a:schemeClr val="bg1"/>
                </a:solidFill>
              </a:defRPr>
            </a:lvl3pPr>
            <a:lvl4pPr marL="1028700" indent="0">
              <a:buFontTx/>
              <a:buNone/>
              <a:defRPr sz="900">
                <a:solidFill>
                  <a:schemeClr val="bg1"/>
                </a:solidFill>
              </a:defRPr>
            </a:lvl4pPr>
            <a:lvl5pPr marL="1371600" indent="0">
              <a:buFontTx/>
              <a:buNone/>
              <a:defRPr sz="900">
                <a:solidFill>
                  <a:schemeClr val="bg1"/>
                </a:solidFill>
              </a:defRPr>
            </a:lvl5pPr>
          </a:lstStyle>
          <a:p>
            <a:pPr lvl="0"/>
            <a:r>
              <a:rPr lang="en-US"/>
              <a:t>Click to edit Master text styles</a:t>
            </a:r>
          </a:p>
        </p:txBody>
      </p:sp>
      <p:sp>
        <p:nvSpPr>
          <p:cNvPr id="23" name="Slide Number Placeholder 3"/>
          <p:cNvSpPr txBox="1">
            <a:spLocks/>
          </p:cNvSpPr>
          <p:nvPr userDrawn="1"/>
        </p:nvSpPr>
        <p:spPr>
          <a:xfrm>
            <a:off x="8492964" y="6079691"/>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200" b="0" smtClean="0">
                <a:solidFill>
                  <a:schemeClr val="bg1">
                    <a:alpha val="20000"/>
                  </a:schemeClr>
                </a:solidFill>
                <a:latin typeface="+mn-lt"/>
                <a:cs typeface="Segoe UI Semibold" panose="020B0702040204020203" pitchFamily="34" charset="0"/>
              </a:rPr>
              <a:t>‹#›</a:t>
            </a:fld>
            <a:endParaRPr lang="en-NZ" sz="1200" b="0">
              <a:solidFill>
                <a:schemeClr val="bg1">
                  <a:alpha val="20000"/>
                </a:schemeClr>
              </a:solidFill>
              <a:latin typeface="+mn-lt"/>
              <a:cs typeface="Segoe UI Semibold" panose="020B0702040204020203" pitchFamily="34" charset="0"/>
            </a:endParaRPr>
          </a:p>
        </p:txBody>
      </p:sp>
      <p:sp>
        <p:nvSpPr>
          <p:cNvPr id="25" name="Content Placeholder 24"/>
          <p:cNvSpPr>
            <a:spLocks noGrp="1"/>
          </p:cNvSpPr>
          <p:nvPr>
            <p:ph sz="quarter" idx="11"/>
          </p:nvPr>
        </p:nvSpPr>
        <p:spPr>
          <a:xfrm>
            <a:off x="4876800" y="1681166"/>
            <a:ext cx="6883200" cy="3690937"/>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60" y="490270"/>
            <a:ext cx="1001441" cy="302712"/>
          </a:xfrm>
          <a:prstGeom prst="rect">
            <a:avLst/>
          </a:prstGeom>
        </p:spPr>
      </p:pic>
    </p:spTree>
    <p:extLst>
      <p:ext uri="{BB962C8B-B14F-4D97-AF65-F5344CB8AC3E}">
        <p14:creationId xmlns:p14="http://schemas.microsoft.com/office/powerpoint/2010/main" val="22032667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inset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100" b="1">
                <a:solidFill>
                  <a:schemeClr val="bg1"/>
                </a:solidFill>
                <a:latin typeface="+mn-lt"/>
                <a:cs typeface="Segoe UI" panose="020B0502040204020203" pitchFamily="34" charset="0"/>
              </a:defRPr>
            </a:lvl1pPr>
          </a:lstStyle>
          <a:p>
            <a:r>
              <a:rPr lang="en-US"/>
              <a:t>Click to edit Master title style</a:t>
            </a:r>
          </a:p>
        </p:txBody>
      </p:sp>
      <p:sp>
        <p:nvSpPr>
          <p:cNvPr id="9" name="Content Placeholder 2"/>
          <p:cNvSpPr>
            <a:spLocks noGrp="1"/>
          </p:cNvSpPr>
          <p:nvPr>
            <p:ph idx="1"/>
          </p:nvPr>
        </p:nvSpPr>
        <p:spPr>
          <a:xfrm>
            <a:off x="838201" y="1825625"/>
            <a:ext cx="2968283" cy="4154943"/>
          </a:xfrm>
          <a:prstGeom prst="rect">
            <a:avLst/>
          </a:prstGeom>
        </p:spPr>
        <p:txBody>
          <a:bodyPr/>
          <a:lstStyle>
            <a:lvl1pPr>
              <a:lnSpc>
                <a:spcPct val="100000"/>
              </a:lnSpc>
              <a:defRPr>
                <a:solidFill>
                  <a:schemeClr val="bg1"/>
                </a:solidFill>
                <a:latin typeface="+mn-lt"/>
                <a:cs typeface="Segoe UI" panose="020B0502040204020203" pitchFamily="34" charset="0"/>
              </a:defRPr>
            </a:lvl1pPr>
            <a:lvl2pPr marL="342900" indent="0">
              <a:lnSpc>
                <a:spcPct val="100000"/>
              </a:lnSpc>
              <a:buNone/>
              <a:defRPr>
                <a:solidFill>
                  <a:schemeClr val="bg1"/>
                </a:solidFill>
                <a:latin typeface="+mn-lt"/>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a:t>Click to edit Master text styles</a:t>
            </a:r>
          </a:p>
          <a:p>
            <a:pPr lvl="1"/>
            <a:endParaRPr lang="en-US"/>
          </a:p>
        </p:txBody>
      </p:sp>
      <p:sp>
        <p:nvSpPr>
          <p:cNvPr id="19" name="Round Single Corner Rectangle 18"/>
          <p:cNvSpPr/>
          <p:nvPr userDrawn="1"/>
        </p:nvSpPr>
        <p:spPr>
          <a:xfrm rot="10800000">
            <a:off x="4623003" y="1458156"/>
            <a:ext cx="7568999" cy="4131115"/>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21" name="Text Placeholder 20"/>
          <p:cNvSpPr>
            <a:spLocks noGrp="1"/>
          </p:cNvSpPr>
          <p:nvPr>
            <p:ph type="body" sz="quarter" idx="10"/>
          </p:nvPr>
        </p:nvSpPr>
        <p:spPr>
          <a:xfrm>
            <a:off x="5349242" y="5794375"/>
            <a:ext cx="5532119" cy="551318"/>
          </a:xfrm>
          <a:prstGeom prst="rect">
            <a:avLst/>
          </a:prstGeom>
        </p:spPr>
        <p:txBody>
          <a:bodyPr>
            <a:noAutofit/>
          </a:bodyPr>
          <a:lstStyle>
            <a:lvl1pPr marL="0" indent="0">
              <a:buFontTx/>
              <a:buNone/>
              <a:defRPr sz="900">
                <a:solidFill>
                  <a:schemeClr val="bg1"/>
                </a:solidFill>
                <a:latin typeface="+mn-lt"/>
              </a:defRPr>
            </a:lvl1pPr>
            <a:lvl2pPr marL="342900" indent="0">
              <a:buFontTx/>
              <a:buNone/>
              <a:defRPr sz="900">
                <a:solidFill>
                  <a:schemeClr val="bg1"/>
                </a:solidFill>
              </a:defRPr>
            </a:lvl2pPr>
            <a:lvl3pPr marL="685800" indent="0">
              <a:buFontTx/>
              <a:buNone/>
              <a:defRPr sz="900">
                <a:solidFill>
                  <a:schemeClr val="bg1"/>
                </a:solidFill>
              </a:defRPr>
            </a:lvl3pPr>
            <a:lvl4pPr marL="1028700" indent="0">
              <a:buFontTx/>
              <a:buNone/>
              <a:defRPr sz="900">
                <a:solidFill>
                  <a:schemeClr val="bg1"/>
                </a:solidFill>
              </a:defRPr>
            </a:lvl4pPr>
            <a:lvl5pPr marL="1371600" indent="0">
              <a:buFontTx/>
              <a:buNone/>
              <a:defRPr sz="900">
                <a:solidFill>
                  <a:schemeClr val="bg1"/>
                </a:solidFill>
              </a:defRPr>
            </a:lvl5pPr>
          </a:lstStyle>
          <a:p>
            <a:pPr lvl="0"/>
            <a:r>
              <a:rPr lang="en-US"/>
              <a:t>Click to edit Master text styles</a:t>
            </a:r>
          </a:p>
        </p:txBody>
      </p:sp>
      <p:pic>
        <p:nvPicPr>
          <p:cNvPr id="22"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61" y="490270"/>
            <a:ext cx="1001097" cy="302362"/>
          </a:xfrm>
          <a:prstGeom prst="rect">
            <a:avLst/>
          </a:prstGeom>
        </p:spPr>
      </p:pic>
      <p:sp>
        <p:nvSpPr>
          <p:cNvPr id="23" name="Slide Number Placeholder 3"/>
          <p:cNvSpPr txBox="1">
            <a:spLocks/>
          </p:cNvSpPr>
          <p:nvPr userDrawn="1"/>
        </p:nvSpPr>
        <p:spPr>
          <a:xfrm>
            <a:off x="8492964" y="6079691"/>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200" b="0" smtClean="0">
                <a:solidFill>
                  <a:schemeClr val="bg1">
                    <a:alpha val="20000"/>
                  </a:schemeClr>
                </a:solidFill>
                <a:latin typeface="+mn-lt"/>
                <a:cs typeface="Segoe UI Semibold" panose="020B0702040204020203" pitchFamily="34" charset="0"/>
              </a:rPr>
              <a:t>‹#›</a:t>
            </a:fld>
            <a:endParaRPr lang="en-NZ" sz="1200" b="0">
              <a:solidFill>
                <a:schemeClr val="bg1">
                  <a:alpha val="20000"/>
                </a:schemeClr>
              </a:solidFill>
              <a:latin typeface="+mn-lt"/>
              <a:cs typeface="Segoe UI Semibold" panose="020B0702040204020203" pitchFamily="34" charset="0"/>
            </a:endParaRPr>
          </a:p>
        </p:txBody>
      </p:sp>
      <p:sp>
        <p:nvSpPr>
          <p:cNvPr id="25" name="Content Placeholder 24"/>
          <p:cNvSpPr>
            <a:spLocks noGrp="1"/>
          </p:cNvSpPr>
          <p:nvPr>
            <p:ph sz="quarter" idx="11"/>
          </p:nvPr>
        </p:nvSpPr>
        <p:spPr>
          <a:xfrm>
            <a:off x="4876800" y="1681166"/>
            <a:ext cx="6883200" cy="3690937"/>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3240117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blue">
    <p:spTree>
      <p:nvGrpSpPr>
        <p:cNvPr id="1" name=""/>
        <p:cNvGrpSpPr/>
        <p:nvPr/>
      </p:nvGrpSpPr>
      <p:grpSpPr>
        <a:xfrm>
          <a:off x="0" y="0"/>
          <a:ext cx="0" cy="0"/>
          <a:chOff x="0" y="0"/>
          <a:chExt cx="0" cy="0"/>
        </a:xfrm>
      </p:grpSpPr>
      <p:sp>
        <p:nvSpPr>
          <p:cNvPr id="18" name="Round Single Corner Rectangle 17"/>
          <p:cNvSpPr/>
          <p:nvPr userDrawn="1"/>
        </p:nvSpPr>
        <p:spPr>
          <a:xfrm rot="10800000" flipH="1">
            <a:off x="432000" y="346157"/>
            <a:ext cx="11328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l="3448"/>
          <a:stretch/>
        </p:blipFill>
        <p:spPr>
          <a:xfrm>
            <a:off x="432000" y="3"/>
            <a:ext cx="11760000" cy="6857999"/>
          </a:xfrm>
          <a:prstGeom prst="rect">
            <a:avLst/>
          </a:prstGeom>
        </p:spPr>
      </p:pic>
      <p:sp>
        <p:nvSpPr>
          <p:cNvPr id="2" name="Title 1"/>
          <p:cNvSpPr>
            <a:spLocks noGrp="1"/>
          </p:cNvSpPr>
          <p:nvPr>
            <p:ph type="ctrTitle"/>
          </p:nvPr>
        </p:nvSpPr>
        <p:spPr>
          <a:xfrm>
            <a:off x="1153759" y="1096355"/>
            <a:ext cx="9949300" cy="2168165"/>
          </a:xfrm>
          <a:prstGeom prst="rect">
            <a:avLst/>
          </a:prstGeom>
          <a:solidFill>
            <a:schemeClr val="bg1">
              <a:alpha val="0"/>
            </a:schemeClr>
          </a:solidFill>
        </p:spPr>
        <p:txBody>
          <a:bodyPr anchor="b">
            <a:normAutofit/>
          </a:bodyPr>
          <a:lstStyle>
            <a:lvl1pPr algn="l">
              <a:defRPr sz="2400" b="1">
                <a:solidFill>
                  <a:schemeClr val="bg1"/>
                </a:solidFill>
                <a:latin typeface="+mn-lt"/>
                <a:cs typeface="Segoe UI" panose="020B0502040204020203" pitchFamily="34" charset="0"/>
              </a:defRPr>
            </a:lvl1pPr>
          </a:lstStyle>
          <a:p>
            <a:r>
              <a:rPr lang="en-US"/>
              <a:t>Click to edit Master title style</a:t>
            </a:r>
          </a:p>
        </p:txBody>
      </p:sp>
      <p:sp>
        <p:nvSpPr>
          <p:cNvPr id="3" name="Subtitle 2"/>
          <p:cNvSpPr>
            <a:spLocks noGrp="1"/>
          </p:cNvSpPr>
          <p:nvPr>
            <p:ph type="subTitle" idx="1"/>
          </p:nvPr>
        </p:nvSpPr>
        <p:spPr>
          <a:xfrm>
            <a:off x="1153758" y="3465118"/>
            <a:ext cx="9949300" cy="1222849"/>
          </a:xfrm>
          <a:prstGeom prst="rect">
            <a:avLst/>
          </a:prstGeom>
        </p:spPr>
        <p:txBody>
          <a:bodyPr/>
          <a:lstStyle>
            <a:lvl1pPr marL="0" indent="0" algn="l">
              <a:buNone/>
              <a:defRPr sz="1800">
                <a:solidFill>
                  <a:schemeClr val="bg1"/>
                </a:solidFill>
                <a:latin typeface="+mn-lt"/>
                <a:cs typeface="Segoe UI" panose="020B0502040204020203"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17" name="Content Placeholder 2"/>
          <p:cNvSpPr>
            <a:spLocks noGrp="1"/>
          </p:cNvSpPr>
          <p:nvPr>
            <p:ph idx="10"/>
          </p:nvPr>
        </p:nvSpPr>
        <p:spPr>
          <a:xfrm>
            <a:off x="1153757" y="5102148"/>
            <a:ext cx="9949299" cy="1036206"/>
          </a:xfrm>
          <a:prstGeom prst="rect">
            <a:avLst/>
          </a:prstGeom>
        </p:spPr>
        <p:txBody>
          <a:bodyPr anchor="b" anchorCtr="0">
            <a:normAutofit/>
          </a:bodyPr>
          <a:lstStyle>
            <a:lvl1pPr marL="0" indent="0">
              <a:lnSpc>
                <a:spcPct val="100000"/>
              </a:lnSpc>
              <a:spcBef>
                <a:spcPts val="0"/>
              </a:spcBef>
              <a:buNone/>
              <a:defRPr sz="1350">
                <a:solidFill>
                  <a:schemeClr val="bg1"/>
                </a:solidFill>
                <a:latin typeface="+mn-lt"/>
                <a:cs typeface="Segoe UI" panose="020B0502040204020203" pitchFamily="34" charset="0"/>
              </a:defRPr>
            </a:lvl1pPr>
            <a:lvl2pPr marL="342900" indent="0">
              <a:buNone/>
              <a:defRPr sz="1350">
                <a:solidFill>
                  <a:schemeClr val="bg1"/>
                </a:solidFill>
                <a:latin typeface="Segoe UI" panose="020B0502040204020203" pitchFamily="34" charset="0"/>
                <a:cs typeface="Segoe UI" panose="020B0502040204020203" pitchFamily="34" charset="0"/>
              </a:defRPr>
            </a:lvl2pPr>
            <a:lvl3pPr marL="685800" indent="0">
              <a:buNone/>
              <a:defRPr sz="1350">
                <a:solidFill>
                  <a:schemeClr val="bg1"/>
                </a:solidFill>
                <a:latin typeface="Segoe UI" panose="020B0502040204020203" pitchFamily="34" charset="0"/>
                <a:cs typeface="Segoe UI" panose="020B0502040204020203" pitchFamily="34" charset="0"/>
              </a:defRPr>
            </a:lvl3pPr>
            <a:lvl4pPr marL="1028700" indent="0">
              <a:buNone/>
              <a:defRPr sz="1350">
                <a:solidFill>
                  <a:schemeClr val="bg1"/>
                </a:solidFill>
                <a:latin typeface="Segoe UI" panose="020B0502040204020203" pitchFamily="34" charset="0"/>
                <a:cs typeface="Segoe UI" panose="020B0502040204020203" pitchFamily="34" charset="0"/>
              </a:defRPr>
            </a:lvl4pPr>
            <a:lvl5pPr marL="1371600" indent="0">
              <a:buNone/>
              <a:defRPr sz="1350">
                <a:solidFill>
                  <a:schemeClr val="bg1"/>
                </a:solidFill>
                <a:latin typeface="Segoe UI" panose="020B0502040204020203" pitchFamily="34" charset="0"/>
                <a:cs typeface="Segoe UI" panose="020B0502040204020203" pitchFamily="34" charset="0"/>
              </a:defRPr>
            </a:lvl5pPr>
          </a:lstStyle>
          <a:p>
            <a:pPr lvl="0"/>
            <a:r>
              <a:rPr lang="en-US"/>
              <a:t>Click to edit Master text styles</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961748" y="895755"/>
            <a:ext cx="2141309" cy="647268"/>
          </a:xfrm>
          <a:prstGeom prst="rect">
            <a:avLst/>
          </a:prstGeom>
        </p:spPr>
      </p:pic>
    </p:spTree>
    <p:extLst>
      <p:ext uri="{BB962C8B-B14F-4D97-AF65-F5344CB8AC3E}">
        <p14:creationId xmlns:p14="http://schemas.microsoft.com/office/powerpoint/2010/main" val="2247581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green">
    <p:spTree>
      <p:nvGrpSpPr>
        <p:cNvPr id="1" name=""/>
        <p:cNvGrpSpPr/>
        <p:nvPr/>
      </p:nvGrpSpPr>
      <p:grpSpPr>
        <a:xfrm>
          <a:off x="0" y="0"/>
          <a:ext cx="0" cy="0"/>
          <a:chOff x="0" y="0"/>
          <a:chExt cx="0" cy="0"/>
        </a:xfrm>
      </p:grpSpPr>
      <p:sp>
        <p:nvSpPr>
          <p:cNvPr id="18" name="Round Single Corner Rectangle 17"/>
          <p:cNvSpPr/>
          <p:nvPr userDrawn="1"/>
        </p:nvSpPr>
        <p:spPr>
          <a:xfrm rot="10800000" flipH="1">
            <a:off x="432000" y="346157"/>
            <a:ext cx="11328000" cy="6210000"/>
          </a:xfrm>
          <a:prstGeom prst="round1Rect">
            <a:avLst>
              <a:gd name="adj" fmla="val 10516"/>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l="3448"/>
          <a:stretch/>
        </p:blipFill>
        <p:spPr>
          <a:xfrm>
            <a:off x="432000" y="3"/>
            <a:ext cx="11760000" cy="6857999"/>
          </a:xfrm>
          <a:prstGeom prst="rect">
            <a:avLst/>
          </a:prstGeom>
        </p:spPr>
      </p:pic>
      <p:sp>
        <p:nvSpPr>
          <p:cNvPr id="2" name="Title 1"/>
          <p:cNvSpPr>
            <a:spLocks noGrp="1"/>
          </p:cNvSpPr>
          <p:nvPr>
            <p:ph type="ctrTitle"/>
          </p:nvPr>
        </p:nvSpPr>
        <p:spPr>
          <a:xfrm>
            <a:off x="1153759" y="1096355"/>
            <a:ext cx="9949300" cy="2168165"/>
          </a:xfrm>
          <a:prstGeom prst="rect">
            <a:avLst/>
          </a:prstGeom>
          <a:solidFill>
            <a:schemeClr val="bg1">
              <a:alpha val="0"/>
            </a:schemeClr>
          </a:solidFill>
        </p:spPr>
        <p:txBody>
          <a:bodyPr anchor="b">
            <a:normAutofit/>
          </a:bodyPr>
          <a:lstStyle>
            <a:lvl1pPr algn="l">
              <a:defRPr sz="2400" b="1">
                <a:solidFill>
                  <a:schemeClr val="bg1"/>
                </a:solidFill>
                <a:latin typeface="+mn-lt"/>
                <a:cs typeface="Segoe UI" panose="020B0502040204020203" pitchFamily="34" charset="0"/>
              </a:defRPr>
            </a:lvl1pPr>
          </a:lstStyle>
          <a:p>
            <a:r>
              <a:rPr lang="en-US"/>
              <a:t>Click to edit Master title style</a:t>
            </a:r>
          </a:p>
        </p:txBody>
      </p:sp>
      <p:sp>
        <p:nvSpPr>
          <p:cNvPr id="3" name="Subtitle 2"/>
          <p:cNvSpPr>
            <a:spLocks noGrp="1"/>
          </p:cNvSpPr>
          <p:nvPr>
            <p:ph type="subTitle" idx="1"/>
          </p:nvPr>
        </p:nvSpPr>
        <p:spPr>
          <a:xfrm>
            <a:off x="1153758" y="3465118"/>
            <a:ext cx="9949300" cy="1222849"/>
          </a:xfrm>
          <a:prstGeom prst="rect">
            <a:avLst/>
          </a:prstGeom>
        </p:spPr>
        <p:txBody>
          <a:bodyPr/>
          <a:lstStyle>
            <a:lvl1pPr marL="0" indent="0" algn="l">
              <a:buNone/>
              <a:defRPr sz="1800">
                <a:solidFill>
                  <a:schemeClr val="bg1"/>
                </a:solidFill>
                <a:latin typeface="+mn-lt"/>
                <a:cs typeface="Segoe UI" panose="020B0502040204020203"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17" name="Content Placeholder 2"/>
          <p:cNvSpPr>
            <a:spLocks noGrp="1"/>
          </p:cNvSpPr>
          <p:nvPr>
            <p:ph idx="10"/>
          </p:nvPr>
        </p:nvSpPr>
        <p:spPr>
          <a:xfrm>
            <a:off x="1153757" y="5102148"/>
            <a:ext cx="9949299" cy="1036206"/>
          </a:xfrm>
          <a:prstGeom prst="rect">
            <a:avLst/>
          </a:prstGeom>
        </p:spPr>
        <p:txBody>
          <a:bodyPr anchor="b" anchorCtr="0">
            <a:normAutofit/>
          </a:bodyPr>
          <a:lstStyle>
            <a:lvl1pPr marL="0" indent="0">
              <a:lnSpc>
                <a:spcPct val="100000"/>
              </a:lnSpc>
              <a:spcBef>
                <a:spcPts val="0"/>
              </a:spcBef>
              <a:buNone/>
              <a:defRPr sz="1350">
                <a:solidFill>
                  <a:schemeClr val="bg1"/>
                </a:solidFill>
                <a:latin typeface="+mn-lt"/>
                <a:cs typeface="Segoe UI" panose="020B0502040204020203" pitchFamily="34" charset="0"/>
              </a:defRPr>
            </a:lvl1pPr>
            <a:lvl2pPr marL="342900" indent="0">
              <a:buNone/>
              <a:defRPr sz="1350">
                <a:solidFill>
                  <a:schemeClr val="bg1"/>
                </a:solidFill>
                <a:latin typeface="Segoe UI" panose="020B0502040204020203" pitchFamily="34" charset="0"/>
                <a:cs typeface="Segoe UI" panose="020B0502040204020203" pitchFamily="34" charset="0"/>
              </a:defRPr>
            </a:lvl2pPr>
            <a:lvl3pPr marL="685800" indent="0">
              <a:buNone/>
              <a:defRPr sz="1350">
                <a:solidFill>
                  <a:schemeClr val="bg1"/>
                </a:solidFill>
                <a:latin typeface="Segoe UI" panose="020B0502040204020203" pitchFamily="34" charset="0"/>
                <a:cs typeface="Segoe UI" panose="020B0502040204020203" pitchFamily="34" charset="0"/>
              </a:defRPr>
            </a:lvl3pPr>
            <a:lvl4pPr marL="1028700" indent="0">
              <a:buNone/>
              <a:defRPr sz="1350">
                <a:solidFill>
                  <a:schemeClr val="bg1"/>
                </a:solidFill>
                <a:latin typeface="Segoe UI" panose="020B0502040204020203" pitchFamily="34" charset="0"/>
                <a:cs typeface="Segoe UI" panose="020B0502040204020203" pitchFamily="34" charset="0"/>
              </a:defRPr>
            </a:lvl4pPr>
            <a:lvl5pPr marL="1371600" indent="0">
              <a:buNone/>
              <a:defRPr sz="1350">
                <a:solidFill>
                  <a:schemeClr val="bg1"/>
                </a:solidFill>
                <a:latin typeface="Segoe UI" panose="020B0502040204020203" pitchFamily="34" charset="0"/>
                <a:cs typeface="Segoe UI" panose="020B0502040204020203" pitchFamily="34" charset="0"/>
              </a:defRPr>
            </a:lvl5pPr>
          </a:lstStyle>
          <a:p>
            <a:pPr lvl="0"/>
            <a:r>
              <a:rPr lang="en-US"/>
              <a:t>Click to edit Master text styles</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961749" y="895757"/>
            <a:ext cx="2141311" cy="646741"/>
          </a:xfrm>
          <a:prstGeom prst="rect">
            <a:avLst/>
          </a:prstGeom>
        </p:spPr>
      </p:pic>
    </p:spTree>
    <p:extLst>
      <p:ext uri="{BB962C8B-B14F-4D97-AF65-F5344CB8AC3E}">
        <p14:creationId xmlns:p14="http://schemas.microsoft.com/office/powerpoint/2010/main" val="1305179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gle column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39341"/>
            <a:ext cx="11328000" cy="6210000"/>
          </a:xfrm>
          <a:prstGeom prst="round1Rect">
            <a:avLst>
              <a:gd name="adj" fmla="val 7042"/>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2000" cy="6857999"/>
          </a:xfrm>
          <a:prstGeom prst="rect">
            <a:avLst/>
          </a:prstGeom>
        </p:spPr>
      </p:pic>
      <p:sp>
        <p:nvSpPr>
          <p:cNvPr id="3" name="Rectangle 2"/>
          <p:cNvSpPr/>
          <p:nvPr userDrawn="1"/>
        </p:nvSpPr>
        <p:spPr>
          <a:xfrm>
            <a:off x="0" y="0"/>
            <a:ext cx="12192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100" b="1">
                <a:solidFill>
                  <a:schemeClr val="tx1"/>
                </a:solidFill>
                <a:latin typeface="+mn-lt"/>
                <a:cs typeface="Segoe UI" panose="020B0502040204020203" pitchFamily="34" charset="0"/>
              </a:defRPr>
            </a:lvl1pPr>
          </a:lstStyle>
          <a:p>
            <a:r>
              <a:rPr lang="en-US"/>
              <a:t>Click to edit Master title style</a:t>
            </a:r>
          </a:p>
        </p:txBody>
      </p:sp>
      <p:sp>
        <p:nvSpPr>
          <p:cNvPr id="6" name="Slide Number Placeholder 3"/>
          <p:cNvSpPr txBox="1">
            <a:spLocks/>
          </p:cNvSpPr>
          <p:nvPr userDrawn="1"/>
        </p:nvSpPr>
        <p:spPr>
          <a:xfrm>
            <a:off x="8492964" y="6079691"/>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200" b="0" smtClean="0">
                <a:solidFill>
                  <a:schemeClr val="bg1">
                    <a:alpha val="20000"/>
                  </a:schemeClr>
                </a:solidFill>
                <a:latin typeface="+mn-lt"/>
                <a:cs typeface="Segoe UI Semibold" panose="020B0702040204020203" pitchFamily="34" charset="0"/>
              </a:rPr>
              <a:t>‹#›</a:t>
            </a:fld>
            <a:endParaRPr lang="en-NZ" sz="1200" b="0">
              <a:solidFill>
                <a:schemeClr val="bg1">
                  <a:alpha val="20000"/>
                </a:schemeClr>
              </a:solidFill>
              <a:latin typeface="+mn-lt"/>
              <a:cs typeface="Segoe UI Semibold" panose="020B0702040204020203" pitchFamily="34" charset="0"/>
            </a:endParaRPr>
          </a:p>
        </p:txBody>
      </p:sp>
      <p:sp>
        <p:nvSpPr>
          <p:cNvPr id="8" name="Content Placeholder 2"/>
          <p:cNvSpPr>
            <a:spLocks noGrp="1"/>
          </p:cNvSpPr>
          <p:nvPr>
            <p:ph idx="1"/>
          </p:nvPr>
        </p:nvSpPr>
        <p:spPr>
          <a:xfrm>
            <a:off x="838200" y="1825625"/>
            <a:ext cx="10515600" cy="4058340"/>
          </a:xfrm>
          <a:prstGeom prst="rect">
            <a:avLst/>
          </a:prstGeom>
        </p:spPr>
        <p:txBody>
          <a:bodyPr/>
          <a:lstStyle>
            <a:lvl1pPr>
              <a:defRPr>
                <a:latin typeface="+mn-lt"/>
                <a:cs typeface="Segoe UI" panose="020B0502040204020203" pitchFamily="34" charset="0"/>
              </a:defRPr>
            </a:lvl1pPr>
            <a:lvl2pPr>
              <a:defRPr>
                <a:latin typeface="+mn-lt"/>
                <a:cs typeface="Segoe UI" panose="020B0502040204020203" pitchFamily="34" charset="0"/>
              </a:defRPr>
            </a:lvl2pPr>
            <a:lvl3pPr>
              <a:defRPr>
                <a:latin typeface="+mn-lt"/>
                <a:cs typeface="Segoe UI" panose="020B0502040204020203" pitchFamily="34" charset="0"/>
              </a:defRPr>
            </a:lvl3pPr>
            <a:lvl4pPr>
              <a:defRPr>
                <a:latin typeface="+mn-lt"/>
                <a:cs typeface="Segoe UI" panose="020B0502040204020203" pitchFamily="34" charset="0"/>
              </a:defRPr>
            </a:lvl4pPr>
            <a:lvl5pPr>
              <a:defRPr>
                <a:latin typeface="+mn-lt"/>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a:t>
            </a:r>
            <a:r>
              <a:rPr lang="en-US" err="1"/>
              <a:t>levela</a:t>
            </a:r>
            <a:endParaRPr lang="en-US"/>
          </a:p>
          <a:p>
            <a:pPr lvl="4"/>
            <a:r>
              <a:rPr lang="en-US"/>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55461" y="490270"/>
            <a:ext cx="1001097" cy="302362"/>
          </a:xfrm>
          <a:prstGeom prst="rect">
            <a:avLst/>
          </a:prstGeom>
        </p:spPr>
      </p:pic>
      <p:graphicFrame>
        <p:nvGraphicFramePr>
          <p:cNvPr id="9" name="Table 6">
            <a:extLst>
              <a:ext uri="{FF2B5EF4-FFF2-40B4-BE49-F238E27FC236}">
                <a16:creationId xmlns:a16="http://schemas.microsoft.com/office/drawing/2014/main" id="{F3B01ADC-A752-4EBC-87FC-9555E25E4119}"/>
              </a:ext>
            </a:extLst>
          </p:cNvPr>
          <p:cNvGraphicFramePr>
            <a:graphicFrameLocks noGrp="1"/>
          </p:cNvGraphicFramePr>
          <p:nvPr userDrawn="1">
            <p:extLst>
              <p:ext uri="{D42A27DB-BD31-4B8C-83A1-F6EECF244321}">
                <p14:modId xmlns:p14="http://schemas.microsoft.com/office/powerpoint/2010/main" val="1909341448"/>
              </p:ext>
            </p:extLst>
          </p:nvPr>
        </p:nvGraphicFramePr>
        <p:xfrm>
          <a:off x="5067300" y="43506"/>
          <a:ext cx="2057400" cy="2743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650774614"/>
                    </a:ext>
                  </a:extLst>
                </a:gridCol>
              </a:tblGrid>
              <a:tr h="267301">
                <a:tc>
                  <a:txBody>
                    <a:bodyPr/>
                    <a:lstStyle/>
                    <a:p>
                      <a:pPr algn="ctr"/>
                      <a:r>
                        <a:rPr lang="en-AU" sz="1200">
                          <a:solidFill>
                            <a:sysClr val="windowText" lastClr="000000"/>
                          </a:solidFill>
                        </a:rPr>
                        <a:t>DRAFT FOR REVIEW</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472085"/>
                  </a:ext>
                </a:extLst>
              </a:tr>
            </a:tbl>
          </a:graphicData>
        </a:graphic>
      </p:graphicFrame>
    </p:spTree>
    <p:extLst>
      <p:ext uri="{BB962C8B-B14F-4D97-AF65-F5344CB8AC3E}">
        <p14:creationId xmlns:p14="http://schemas.microsoft.com/office/powerpoint/2010/main" val="3679333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column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39341"/>
            <a:ext cx="11328000" cy="6210000"/>
          </a:xfrm>
          <a:prstGeom prst="round1Rect">
            <a:avLst>
              <a:gd name="adj" fmla="val 7042"/>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2000" cy="6857999"/>
          </a:xfrm>
          <a:prstGeom prst="rect">
            <a:avLst/>
          </a:prstGeom>
        </p:spPr>
      </p:pic>
      <p:sp>
        <p:nvSpPr>
          <p:cNvPr id="3" name="Rectangle 2"/>
          <p:cNvSpPr/>
          <p:nvPr userDrawn="1"/>
        </p:nvSpPr>
        <p:spPr>
          <a:xfrm>
            <a:off x="0" y="0"/>
            <a:ext cx="12192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400" b="1">
                <a:solidFill>
                  <a:srgbClr val="213463"/>
                </a:solidFill>
                <a:latin typeface="+mn-lt"/>
                <a:cs typeface="Segoe UI" panose="020B0502040204020203" pitchFamily="34" charset="0"/>
              </a:defRPr>
            </a:lvl1pPr>
          </a:lstStyle>
          <a:p>
            <a:r>
              <a:rPr lang="en-US"/>
              <a:t>Click to edit Master title style</a:t>
            </a:r>
          </a:p>
        </p:txBody>
      </p:sp>
      <p:sp>
        <p:nvSpPr>
          <p:cNvPr id="6" name="Slide Number Placeholder 3"/>
          <p:cNvSpPr txBox="1">
            <a:spLocks/>
          </p:cNvSpPr>
          <p:nvPr userDrawn="1"/>
        </p:nvSpPr>
        <p:spPr>
          <a:xfrm>
            <a:off x="8492964" y="6079691"/>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200" b="0" smtClean="0">
                <a:solidFill>
                  <a:schemeClr val="bg1">
                    <a:alpha val="20000"/>
                  </a:schemeClr>
                </a:solidFill>
                <a:latin typeface="+mn-lt"/>
                <a:cs typeface="Segoe UI Semibold" panose="020B0702040204020203" pitchFamily="34" charset="0"/>
              </a:rPr>
              <a:t>‹#›</a:t>
            </a:fld>
            <a:endParaRPr lang="en-NZ" sz="1200" b="0">
              <a:solidFill>
                <a:schemeClr val="bg1">
                  <a:alpha val="20000"/>
                </a:schemeClr>
              </a:solidFill>
              <a:latin typeface="+mn-lt"/>
              <a:cs typeface="Segoe UI Semibold" panose="020B0702040204020203" pitchFamily="34" charset="0"/>
            </a:endParaRPr>
          </a:p>
        </p:txBody>
      </p:sp>
      <p:sp>
        <p:nvSpPr>
          <p:cNvPr id="8" name="Content Placeholder 2"/>
          <p:cNvSpPr>
            <a:spLocks noGrp="1"/>
          </p:cNvSpPr>
          <p:nvPr>
            <p:ph idx="1"/>
          </p:nvPr>
        </p:nvSpPr>
        <p:spPr>
          <a:xfrm>
            <a:off x="838200" y="1825625"/>
            <a:ext cx="10515600" cy="4058340"/>
          </a:xfrm>
          <a:prstGeom prst="rect">
            <a:avLst/>
          </a:prstGeom>
        </p:spPr>
        <p:txBody>
          <a:bodyPr/>
          <a:lstStyle>
            <a:lvl1pPr>
              <a:defRPr>
                <a:latin typeface="+mn-lt"/>
                <a:cs typeface="Segoe UI" panose="020B0502040204020203" pitchFamily="34" charset="0"/>
              </a:defRPr>
            </a:lvl1pPr>
            <a:lvl2pPr>
              <a:defRPr>
                <a:latin typeface="+mn-lt"/>
                <a:cs typeface="Segoe UI" panose="020B0502040204020203" pitchFamily="34" charset="0"/>
              </a:defRPr>
            </a:lvl2pPr>
            <a:lvl3pPr>
              <a:defRPr>
                <a:latin typeface="+mn-lt"/>
                <a:cs typeface="Segoe UI" panose="020B0502040204020203" pitchFamily="34" charset="0"/>
              </a:defRPr>
            </a:lvl3pPr>
            <a:lvl4pPr>
              <a:defRPr>
                <a:latin typeface="+mn-lt"/>
                <a:cs typeface="Segoe UI" panose="020B0502040204020203" pitchFamily="34" charset="0"/>
              </a:defRPr>
            </a:lvl4pPr>
            <a:lvl5pPr>
              <a:defRPr>
                <a:latin typeface="+mn-lt"/>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55461" y="490270"/>
            <a:ext cx="1001097" cy="302362"/>
          </a:xfrm>
          <a:prstGeom prst="rect">
            <a:avLst/>
          </a:prstGeom>
        </p:spPr>
      </p:pic>
    </p:spTree>
    <p:extLst>
      <p:ext uri="{BB962C8B-B14F-4D97-AF65-F5344CB8AC3E}">
        <p14:creationId xmlns:p14="http://schemas.microsoft.com/office/powerpoint/2010/main" val="2231524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column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39341"/>
            <a:ext cx="11328000" cy="6210000"/>
          </a:xfrm>
          <a:prstGeom prst="round1Rect">
            <a:avLst>
              <a:gd name="adj" fmla="val 7042"/>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2000" cy="6857999"/>
          </a:xfrm>
          <a:prstGeom prst="rect">
            <a:avLst/>
          </a:prstGeom>
        </p:spPr>
      </p:pic>
      <p:sp>
        <p:nvSpPr>
          <p:cNvPr id="3" name="Rectangle 2"/>
          <p:cNvSpPr/>
          <p:nvPr userDrawn="1"/>
        </p:nvSpPr>
        <p:spPr>
          <a:xfrm>
            <a:off x="0" y="0"/>
            <a:ext cx="12192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100" b="1">
                <a:solidFill>
                  <a:srgbClr val="00853F"/>
                </a:solidFill>
                <a:latin typeface="+mn-lt"/>
                <a:cs typeface="Segoe UI" panose="020B0502040204020203" pitchFamily="34" charset="0"/>
              </a:defRPr>
            </a:lvl1pPr>
          </a:lstStyle>
          <a:p>
            <a:r>
              <a:rPr lang="en-US"/>
              <a:t>Click to edit Master title style</a:t>
            </a:r>
          </a:p>
        </p:txBody>
      </p:sp>
      <p:sp>
        <p:nvSpPr>
          <p:cNvPr id="6" name="Slide Number Placeholder 3"/>
          <p:cNvSpPr txBox="1">
            <a:spLocks/>
          </p:cNvSpPr>
          <p:nvPr userDrawn="1"/>
        </p:nvSpPr>
        <p:spPr>
          <a:xfrm>
            <a:off x="8492964" y="6079691"/>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200" b="0" smtClean="0">
                <a:solidFill>
                  <a:schemeClr val="bg1">
                    <a:alpha val="20000"/>
                  </a:schemeClr>
                </a:solidFill>
                <a:latin typeface="+mn-lt"/>
                <a:cs typeface="Segoe UI Semibold" panose="020B0702040204020203" pitchFamily="34" charset="0"/>
              </a:rPr>
              <a:t>‹#›</a:t>
            </a:fld>
            <a:endParaRPr lang="en-NZ" sz="1200" b="0">
              <a:solidFill>
                <a:schemeClr val="bg1">
                  <a:alpha val="20000"/>
                </a:schemeClr>
              </a:solidFill>
              <a:latin typeface="+mn-lt"/>
              <a:cs typeface="Segoe UI Semibold" panose="020B0702040204020203" pitchFamily="34" charset="0"/>
            </a:endParaRPr>
          </a:p>
        </p:txBody>
      </p:sp>
      <p:sp>
        <p:nvSpPr>
          <p:cNvPr id="8" name="Content Placeholder 2"/>
          <p:cNvSpPr>
            <a:spLocks noGrp="1"/>
          </p:cNvSpPr>
          <p:nvPr>
            <p:ph idx="1"/>
          </p:nvPr>
        </p:nvSpPr>
        <p:spPr>
          <a:xfrm>
            <a:off x="838200" y="1825625"/>
            <a:ext cx="10515600" cy="4058340"/>
          </a:xfrm>
          <a:prstGeom prst="rect">
            <a:avLst/>
          </a:prstGeom>
        </p:spPr>
        <p:txBody>
          <a:bodyPr/>
          <a:lstStyle>
            <a:lvl1pPr>
              <a:defRPr>
                <a:latin typeface="+mn-lt"/>
                <a:cs typeface="Segoe UI" panose="020B0502040204020203" pitchFamily="34" charset="0"/>
              </a:defRPr>
            </a:lvl1pPr>
            <a:lvl2pPr>
              <a:defRPr>
                <a:latin typeface="+mn-lt"/>
                <a:cs typeface="Segoe UI" panose="020B0502040204020203" pitchFamily="34" charset="0"/>
              </a:defRPr>
            </a:lvl2pPr>
            <a:lvl3pPr>
              <a:defRPr>
                <a:latin typeface="+mn-lt"/>
                <a:cs typeface="Segoe UI" panose="020B0502040204020203" pitchFamily="34" charset="0"/>
              </a:defRPr>
            </a:lvl3pPr>
            <a:lvl4pPr>
              <a:defRPr>
                <a:latin typeface="+mn-lt"/>
                <a:cs typeface="Segoe UI" panose="020B0502040204020203" pitchFamily="34" charset="0"/>
              </a:defRPr>
            </a:lvl4pPr>
            <a:lvl5pPr>
              <a:defRPr>
                <a:latin typeface="+mn-lt"/>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a:t>
            </a:r>
            <a:r>
              <a:rPr lang="en-US" err="1"/>
              <a:t>levela</a:t>
            </a:r>
            <a:endParaRPr lang="en-US"/>
          </a:p>
          <a:p>
            <a:pPr lvl="4"/>
            <a:r>
              <a:rPr lang="en-US"/>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55461" y="490270"/>
            <a:ext cx="1001097" cy="302362"/>
          </a:xfrm>
          <a:prstGeom prst="rect">
            <a:avLst/>
          </a:prstGeom>
        </p:spPr>
      </p:pic>
      <p:graphicFrame>
        <p:nvGraphicFramePr>
          <p:cNvPr id="9" name="Table 6">
            <a:extLst>
              <a:ext uri="{FF2B5EF4-FFF2-40B4-BE49-F238E27FC236}">
                <a16:creationId xmlns:a16="http://schemas.microsoft.com/office/drawing/2014/main" id="{5467755D-8A45-4607-A5F7-4F298C403DB0}"/>
              </a:ext>
            </a:extLst>
          </p:cNvPr>
          <p:cNvGraphicFramePr>
            <a:graphicFrameLocks noGrp="1"/>
          </p:cNvGraphicFramePr>
          <p:nvPr userDrawn="1">
            <p:extLst>
              <p:ext uri="{D42A27DB-BD31-4B8C-83A1-F6EECF244321}">
                <p14:modId xmlns:p14="http://schemas.microsoft.com/office/powerpoint/2010/main" val="3274092616"/>
              </p:ext>
            </p:extLst>
          </p:nvPr>
        </p:nvGraphicFramePr>
        <p:xfrm>
          <a:off x="5067300" y="43506"/>
          <a:ext cx="2057400" cy="2743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650774614"/>
                    </a:ext>
                  </a:extLst>
                </a:gridCol>
              </a:tblGrid>
              <a:tr h="267301">
                <a:tc>
                  <a:txBody>
                    <a:bodyPr/>
                    <a:lstStyle/>
                    <a:p>
                      <a:pPr algn="ctr"/>
                      <a:r>
                        <a:rPr lang="en-AU" sz="1200">
                          <a:solidFill>
                            <a:sysClr val="windowText" lastClr="000000"/>
                          </a:solidFill>
                        </a:rPr>
                        <a:t>DRAFT FOR REVIEW</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472085"/>
                  </a:ext>
                </a:extLst>
              </a:tr>
            </a:tbl>
          </a:graphicData>
        </a:graphic>
      </p:graphicFrame>
    </p:spTree>
    <p:extLst>
      <p:ext uri="{BB962C8B-B14F-4D97-AF65-F5344CB8AC3E}">
        <p14:creationId xmlns:p14="http://schemas.microsoft.com/office/powerpoint/2010/main" val="14485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39341"/>
            <a:ext cx="11328000" cy="6210000"/>
          </a:xfrm>
          <a:prstGeom prst="round1Rect">
            <a:avLst>
              <a:gd name="adj" fmla="val 7042"/>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2000" cy="6857999"/>
          </a:xfrm>
          <a:prstGeom prst="rect">
            <a:avLst/>
          </a:prstGeom>
        </p:spPr>
      </p:pic>
      <p:sp>
        <p:nvSpPr>
          <p:cNvPr id="3" name="Rectangle 2"/>
          <p:cNvSpPr/>
          <p:nvPr userDrawn="1"/>
        </p:nvSpPr>
        <p:spPr>
          <a:xfrm>
            <a:off x="0" y="0"/>
            <a:ext cx="12192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100" b="1">
                <a:solidFill>
                  <a:schemeClr val="tx1"/>
                </a:solidFill>
                <a:latin typeface="+mn-lt"/>
                <a:cs typeface="Segoe UI" panose="020B0502040204020203" pitchFamily="34" charset="0"/>
              </a:defRPr>
            </a:lvl1pPr>
          </a:lstStyle>
          <a:p>
            <a:r>
              <a:rPr lang="en-US"/>
              <a:t>Click to edit Master title style</a:t>
            </a:r>
          </a:p>
        </p:txBody>
      </p:sp>
      <p:sp>
        <p:nvSpPr>
          <p:cNvPr id="6" name="Slide Number Placeholder 3"/>
          <p:cNvSpPr txBox="1">
            <a:spLocks/>
          </p:cNvSpPr>
          <p:nvPr userDrawn="1"/>
        </p:nvSpPr>
        <p:spPr>
          <a:xfrm>
            <a:off x="8492964" y="6079691"/>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200" b="0" smtClean="0">
                <a:solidFill>
                  <a:schemeClr val="bg1">
                    <a:alpha val="20000"/>
                  </a:schemeClr>
                </a:solidFill>
                <a:latin typeface="+mn-lt"/>
                <a:cs typeface="Segoe UI Semibold" panose="020B0702040204020203" pitchFamily="34" charset="0"/>
              </a:rPr>
              <a:t>‹#›</a:t>
            </a:fld>
            <a:endParaRPr lang="en-NZ" sz="1200" b="0">
              <a:solidFill>
                <a:schemeClr val="bg1">
                  <a:alpha val="20000"/>
                </a:schemeClr>
              </a:solidFill>
              <a:latin typeface="+mn-lt"/>
              <a:cs typeface="Segoe UI Semibold" panose="020B0702040204020203" pitchFamily="34" charset="0"/>
            </a:endParaRPr>
          </a:p>
        </p:txBody>
      </p:sp>
      <p:sp>
        <p:nvSpPr>
          <p:cNvPr id="8" name="Content Placeholder 2"/>
          <p:cNvSpPr>
            <a:spLocks noGrp="1"/>
          </p:cNvSpPr>
          <p:nvPr>
            <p:ph idx="1"/>
          </p:nvPr>
        </p:nvSpPr>
        <p:spPr>
          <a:xfrm>
            <a:off x="838200" y="1825625"/>
            <a:ext cx="10515600" cy="4058340"/>
          </a:xfrm>
          <a:prstGeom prst="rect">
            <a:avLst/>
          </a:prstGeom>
        </p:spPr>
        <p:txBody>
          <a:bodyPr numCol="2" spcCol="180000"/>
          <a:lstStyle>
            <a:lvl1pPr>
              <a:defRPr>
                <a:latin typeface="+mn-lt"/>
                <a:cs typeface="Segoe UI" panose="020B0502040204020203" pitchFamily="34" charset="0"/>
              </a:defRPr>
            </a:lvl1pPr>
            <a:lvl2pPr>
              <a:defRPr>
                <a:latin typeface="+mn-lt"/>
                <a:cs typeface="Segoe UI" panose="020B0502040204020203" pitchFamily="34" charset="0"/>
              </a:defRPr>
            </a:lvl2pPr>
            <a:lvl3pPr>
              <a:defRPr>
                <a:latin typeface="+mn-lt"/>
                <a:cs typeface="Segoe UI" panose="020B0502040204020203" pitchFamily="34" charset="0"/>
              </a:defRPr>
            </a:lvl3pPr>
            <a:lvl4pPr>
              <a:defRPr>
                <a:latin typeface="+mn-lt"/>
                <a:cs typeface="Segoe UI" panose="020B0502040204020203" pitchFamily="34" charset="0"/>
              </a:defRPr>
            </a:lvl4pPr>
            <a:lvl5pPr>
              <a:defRPr>
                <a:latin typeface="+mn-lt"/>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a:t>
            </a:r>
            <a:r>
              <a:rPr lang="en-US" err="1"/>
              <a:t>levela</a:t>
            </a:r>
            <a:endParaRPr lang="en-US"/>
          </a:p>
          <a:p>
            <a:pPr lvl="4"/>
            <a:r>
              <a:rPr lang="en-US"/>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55461" y="490270"/>
            <a:ext cx="1001097" cy="302362"/>
          </a:xfrm>
          <a:prstGeom prst="rect">
            <a:avLst/>
          </a:prstGeom>
        </p:spPr>
      </p:pic>
      <p:graphicFrame>
        <p:nvGraphicFramePr>
          <p:cNvPr id="9" name="Table 6">
            <a:extLst>
              <a:ext uri="{FF2B5EF4-FFF2-40B4-BE49-F238E27FC236}">
                <a16:creationId xmlns:a16="http://schemas.microsoft.com/office/drawing/2014/main" id="{04113656-6709-479D-A069-6FFB928F083A}"/>
              </a:ext>
            </a:extLst>
          </p:cNvPr>
          <p:cNvGraphicFramePr>
            <a:graphicFrameLocks noGrp="1"/>
          </p:cNvGraphicFramePr>
          <p:nvPr userDrawn="1">
            <p:extLst>
              <p:ext uri="{D42A27DB-BD31-4B8C-83A1-F6EECF244321}">
                <p14:modId xmlns:p14="http://schemas.microsoft.com/office/powerpoint/2010/main" val="198481497"/>
              </p:ext>
            </p:extLst>
          </p:nvPr>
        </p:nvGraphicFramePr>
        <p:xfrm>
          <a:off x="5067300" y="43506"/>
          <a:ext cx="2057400" cy="2743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650774614"/>
                    </a:ext>
                  </a:extLst>
                </a:gridCol>
              </a:tblGrid>
              <a:tr h="267301">
                <a:tc>
                  <a:txBody>
                    <a:bodyPr/>
                    <a:lstStyle/>
                    <a:p>
                      <a:pPr algn="ctr"/>
                      <a:r>
                        <a:rPr lang="en-AU" sz="1200">
                          <a:solidFill>
                            <a:sysClr val="windowText" lastClr="000000"/>
                          </a:solidFill>
                        </a:rPr>
                        <a:t>DRAFT FOR REVIEW</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472085"/>
                  </a:ext>
                </a:extLst>
              </a:tr>
            </a:tbl>
          </a:graphicData>
        </a:graphic>
      </p:graphicFrame>
    </p:spTree>
    <p:extLst>
      <p:ext uri="{BB962C8B-B14F-4D97-AF65-F5344CB8AC3E}">
        <p14:creationId xmlns:p14="http://schemas.microsoft.com/office/powerpoint/2010/main" val="1043046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39341"/>
            <a:ext cx="11328000" cy="6210000"/>
          </a:xfrm>
          <a:prstGeom prst="round1Rect">
            <a:avLst>
              <a:gd name="adj" fmla="val 7042"/>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2000" cy="6857999"/>
          </a:xfrm>
          <a:prstGeom prst="rect">
            <a:avLst/>
          </a:prstGeom>
        </p:spPr>
      </p:pic>
      <p:sp>
        <p:nvSpPr>
          <p:cNvPr id="3" name="Rectangle 2"/>
          <p:cNvSpPr/>
          <p:nvPr userDrawn="1"/>
        </p:nvSpPr>
        <p:spPr>
          <a:xfrm>
            <a:off x="0" y="0"/>
            <a:ext cx="12192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100" b="1">
                <a:solidFill>
                  <a:srgbClr val="213463"/>
                </a:solidFill>
                <a:latin typeface="+mn-lt"/>
                <a:cs typeface="Segoe UI" panose="020B0502040204020203" pitchFamily="34" charset="0"/>
              </a:defRPr>
            </a:lvl1pPr>
          </a:lstStyle>
          <a:p>
            <a:r>
              <a:rPr lang="en-US"/>
              <a:t>Click to edit Master title style</a:t>
            </a:r>
          </a:p>
        </p:txBody>
      </p:sp>
      <p:sp>
        <p:nvSpPr>
          <p:cNvPr id="6" name="Slide Number Placeholder 3"/>
          <p:cNvSpPr txBox="1">
            <a:spLocks/>
          </p:cNvSpPr>
          <p:nvPr userDrawn="1"/>
        </p:nvSpPr>
        <p:spPr>
          <a:xfrm>
            <a:off x="8492964" y="6079691"/>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200" b="0" smtClean="0">
                <a:solidFill>
                  <a:schemeClr val="bg1">
                    <a:alpha val="20000"/>
                  </a:schemeClr>
                </a:solidFill>
                <a:latin typeface="+mn-lt"/>
                <a:cs typeface="Segoe UI Semibold" panose="020B0702040204020203" pitchFamily="34" charset="0"/>
              </a:rPr>
              <a:t>‹#›</a:t>
            </a:fld>
            <a:endParaRPr lang="en-NZ" sz="1200" b="0">
              <a:solidFill>
                <a:schemeClr val="bg1">
                  <a:alpha val="20000"/>
                </a:schemeClr>
              </a:solidFill>
              <a:latin typeface="+mn-lt"/>
              <a:cs typeface="Segoe UI Semibold" panose="020B0702040204020203" pitchFamily="34" charset="0"/>
            </a:endParaRPr>
          </a:p>
        </p:txBody>
      </p:sp>
      <p:sp>
        <p:nvSpPr>
          <p:cNvPr id="8" name="Content Placeholder 2"/>
          <p:cNvSpPr>
            <a:spLocks noGrp="1"/>
          </p:cNvSpPr>
          <p:nvPr>
            <p:ph idx="1"/>
          </p:nvPr>
        </p:nvSpPr>
        <p:spPr>
          <a:xfrm>
            <a:off x="838200" y="1825625"/>
            <a:ext cx="10515600" cy="4058340"/>
          </a:xfrm>
          <a:prstGeom prst="rect">
            <a:avLst/>
          </a:prstGeom>
        </p:spPr>
        <p:txBody>
          <a:bodyPr numCol="2" spcCol="180000"/>
          <a:lstStyle>
            <a:lvl1pPr>
              <a:defRPr>
                <a:latin typeface="+mn-lt"/>
                <a:cs typeface="Segoe UI" panose="020B0502040204020203" pitchFamily="34" charset="0"/>
              </a:defRPr>
            </a:lvl1pPr>
            <a:lvl2pPr>
              <a:defRPr>
                <a:latin typeface="+mn-lt"/>
                <a:cs typeface="Segoe UI" panose="020B0502040204020203" pitchFamily="34" charset="0"/>
              </a:defRPr>
            </a:lvl2pPr>
            <a:lvl3pPr>
              <a:defRPr>
                <a:latin typeface="+mn-lt"/>
                <a:cs typeface="Segoe UI" panose="020B0502040204020203" pitchFamily="34" charset="0"/>
              </a:defRPr>
            </a:lvl3pPr>
            <a:lvl4pPr>
              <a:defRPr>
                <a:latin typeface="+mn-lt"/>
                <a:cs typeface="Segoe UI" panose="020B0502040204020203" pitchFamily="34" charset="0"/>
              </a:defRPr>
            </a:lvl4pPr>
            <a:lvl5pPr>
              <a:defRPr>
                <a:latin typeface="+mn-lt"/>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a:t>
            </a:r>
            <a:r>
              <a:rPr lang="en-US" err="1"/>
              <a:t>levela</a:t>
            </a:r>
            <a:endParaRPr lang="en-US"/>
          </a:p>
          <a:p>
            <a:pPr lvl="4"/>
            <a:r>
              <a:rPr lang="en-US"/>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55461" y="490270"/>
            <a:ext cx="1001097" cy="302362"/>
          </a:xfrm>
          <a:prstGeom prst="rect">
            <a:avLst/>
          </a:prstGeom>
        </p:spPr>
      </p:pic>
      <p:graphicFrame>
        <p:nvGraphicFramePr>
          <p:cNvPr id="9" name="Table 6">
            <a:extLst>
              <a:ext uri="{FF2B5EF4-FFF2-40B4-BE49-F238E27FC236}">
                <a16:creationId xmlns:a16="http://schemas.microsoft.com/office/drawing/2014/main" id="{8A6DE0C0-A30F-4F62-8F2D-3F0E1B7D314F}"/>
              </a:ext>
            </a:extLst>
          </p:cNvPr>
          <p:cNvGraphicFramePr>
            <a:graphicFrameLocks noGrp="1"/>
          </p:cNvGraphicFramePr>
          <p:nvPr userDrawn="1">
            <p:extLst>
              <p:ext uri="{D42A27DB-BD31-4B8C-83A1-F6EECF244321}">
                <p14:modId xmlns:p14="http://schemas.microsoft.com/office/powerpoint/2010/main" val="4145147483"/>
              </p:ext>
            </p:extLst>
          </p:nvPr>
        </p:nvGraphicFramePr>
        <p:xfrm>
          <a:off x="5067300" y="43506"/>
          <a:ext cx="2057400" cy="2743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650774614"/>
                    </a:ext>
                  </a:extLst>
                </a:gridCol>
              </a:tblGrid>
              <a:tr h="267301">
                <a:tc>
                  <a:txBody>
                    <a:bodyPr/>
                    <a:lstStyle/>
                    <a:p>
                      <a:pPr algn="ctr"/>
                      <a:r>
                        <a:rPr lang="en-AU" sz="1200">
                          <a:solidFill>
                            <a:sysClr val="windowText" lastClr="000000"/>
                          </a:solidFill>
                        </a:rPr>
                        <a:t>DRAFT FOR REVIEW</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472085"/>
                  </a:ext>
                </a:extLst>
              </a:tr>
            </a:tbl>
          </a:graphicData>
        </a:graphic>
      </p:graphicFrame>
    </p:spTree>
    <p:extLst>
      <p:ext uri="{BB962C8B-B14F-4D97-AF65-F5344CB8AC3E}">
        <p14:creationId xmlns:p14="http://schemas.microsoft.com/office/powerpoint/2010/main" val="82261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39341"/>
            <a:ext cx="11328000" cy="6210000"/>
          </a:xfrm>
          <a:prstGeom prst="round1Rect">
            <a:avLst>
              <a:gd name="adj" fmla="val 7042"/>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2000" cy="6857999"/>
          </a:xfrm>
          <a:prstGeom prst="rect">
            <a:avLst/>
          </a:prstGeom>
        </p:spPr>
      </p:pic>
      <p:sp>
        <p:nvSpPr>
          <p:cNvPr id="3" name="Rectangle 2"/>
          <p:cNvSpPr/>
          <p:nvPr userDrawn="1"/>
        </p:nvSpPr>
        <p:spPr>
          <a:xfrm>
            <a:off x="0" y="0"/>
            <a:ext cx="12192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latin typeface="+mn-lt"/>
            </a:endParaRPr>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100" b="1">
                <a:solidFill>
                  <a:srgbClr val="00853F"/>
                </a:solidFill>
                <a:latin typeface="+mn-lt"/>
                <a:cs typeface="Segoe UI" panose="020B0502040204020203" pitchFamily="34" charset="0"/>
              </a:defRPr>
            </a:lvl1pPr>
          </a:lstStyle>
          <a:p>
            <a:r>
              <a:rPr lang="en-US"/>
              <a:t>Click to edit Master title style</a:t>
            </a:r>
          </a:p>
        </p:txBody>
      </p:sp>
      <p:sp>
        <p:nvSpPr>
          <p:cNvPr id="6" name="Slide Number Placeholder 3"/>
          <p:cNvSpPr txBox="1">
            <a:spLocks/>
          </p:cNvSpPr>
          <p:nvPr userDrawn="1"/>
        </p:nvSpPr>
        <p:spPr>
          <a:xfrm>
            <a:off x="8492964" y="6079691"/>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200" b="0" smtClean="0">
                <a:solidFill>
                  <a:schemeClr val="bg1">
                    <a:alpha val="20000"/>
                  </a:schemeClr>
                </a:solidFill>
                <a:latin typeface="+mn-lt"/>
                <a:cs typeface="Segoe UI Semibold" panose="020B0702040204020203" pitchFamily="34" charset="0"/>
              </a:rPr>
              <a:t>‹#›</a:t>
            </a:fld>
            <a:endParaRPr lang="en-NZ" sz="1200" b="0">
              <a:solidFill>
                <a:schemeClr val="bg1">
                  <a:alpha val="20000"/>
                </a:schemeClr>
              </a:solidFill>
              <a:latin typeface="+mn-lt"/>
              <a:cs typeface="Segoe UI Semibold" panose="020B0702040204020203" pitchFamily="34" charset="0"/>
            </a:endParaRPr>
          </a:p>
        </p:txBody>
      </p:sp>
      <p:sp>
        <p:nvSpPr>
          <p:cNvPr id="8" name="Content Placeholder 2"/>
          <p:cNvSpPr>
            <a:spLocks noGrp="1"/>
          </p:cNvSpPr>
          <p:nvPr>
            <p:ph idx="1"/>
          </p:nvPr>
        </p:nvSpPr>
        <p:spPr>
          <a:xfrm>
            <a:off x="838200" y="1825625"/>
            <a:ext cx="10515600" cy="4058340"/>
          </a:xfrm>
          <a:prstGeom prst="rect">
            <a:avLst/>
          </a:prstGeom>
        </p:spPr>
        <p:txBody>
          <a:bodyPr numCol="2" spcCol="180000"/>
          <a:lstStyle>
            <a:lvl1pPr>
              <a:defRPr>
                <a:latin typeface="+mn-lt"/>
                <a:cs typeface="Segoe UI" panose="020B0502040204020203" pitchFamily="34" charset="0"/>
              </a:defRPr>
            </a:lvl1pPr>
            <a:lvl2pPr>
              <a:defRPr>
                <a:latin typeface="+mn-lt"/>
                <a:cs typeface="Segoe UI" panose="020B0502040204020203" pitchFamily="34" charset="0"/>
              </a:defRPr>
            </a:lvl2pPr>
            <a:lvl3pPr>
              <a:defRPr>
                <a:latin typeface="+mn-lt"/>
                <a:cs typeface="Segoe UI" panose="020B0502040204020203" pitchFamily="34" charset="0"/>
              </a:defRPr>
            </a:lvl3pPr>
            <a:lvl4pPr>
              <a:defRPr>
                <a:latin typeface="+mn-lt"/>
                <a:cs typeface="Segoe UI" panose="020B0502040204020203" pitchFamily="34" charset="0"/>
              </a:defRPr>
            </a:lvl4pPr>
            <a:lvl5pPr>
              <a:defRPr>
                <a:latin typeface="+mn-lt"/>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a:t>
            </a:r>
            <a:r>
              <a:rPr lang="en-US" err="1"/>
              <a:t>levela</a:t>
            </a:r>
            <a:endParaRPr lang="en-US"/>
          </a:p>
          <a:p>
            <a:pPr lvl="4"/>
            <a:r>
              <a:rPr lang="en-US"/>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55461" y="490270"/>
            <a:ext cx="1001097" cy="302362"/>
          </a:xfrm>
          <a:prstGeom prst="rect">
            <a:avLst/>
          </a:prstGeom>
        </p:spPr>
      </p:pic>
      <p:graphicFrame>
        <p:nvGraphicFramePr>
          <p:cNvPr id="9" name="Table 6">
            <a:extLst>
              <a:ext uri="{FF2B5EF4-FFF2-40B4-BE49-F238E27FC236}">
                <a16:creationId xmlns:a16="http://schemas.microsoft.com/office/drawing/2014/main" id="{9D980C06-E606-4421-8CF8-BC5CE760BCE3}"/>
              </a:ext>
            </a:extLst>
          </p:cNvPr>
          <p:cNvGraphicFramePr>
            <a:graphicFrameLocks noGrp="1"/>
          </p:cNvGraphicFramePr>
          <p:nvPr userDrawn="1">
            <p:extLst>
              <p:ext uri="{D42A27DB-BD31-4B8C-83A1-F6EECF244321}">
                <p14:modId xmlns:p14="http://schemas.microsoft.com/office/powerpoint/2010/main" val="4075480845"/>
              </p:ext>
            </p:extLst>
          </p:nvPr>
        </p:nvGraphicFramePr>
        <p:xfrm>
          <a:off x="5067300" y="43506"/>
          <a:ext cx="2057400" cy="2743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650774614"/>
                    </a:ext>
                  </a:extLst>
                </a:gridCol>
              </a:tblGrid>
              <a:tr h="267301">
                <a:tc>
                  <a:txBody>
                    <a:bodyPr/>
                    <a:lstStyle/>
                    <a:p>
                      <a:pPr algn="ctr"/>
                      <a:r>
                        <a:rPr lang="en-AU" sz="1200">
                          <a:solidFill>
                            <a:sysClr val="windowText" lastClr="000000"/>
                          </a:solidFill>
                        </a:rPr>
                        <a:t>DRAFT FOR REVIEW</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472085"/>
                  </a:ext>
                </a:extLst>
              </a:tr>
            </a:tbl>
          </a:graphicData>
        </a:graphic>
      </p:graphicFrame>
    </p:spTree>
    <p:extLst>
      <p:ext uri="{BB962C8B-B14F-4D97-AF65-F5344CB8AC3E}">
        <p14:creationId xmlns:p14="http://schemas.microsoft.com/office/powerpoint/2010/main" val="232117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Table 6">
            <a:extLst>
              <a:ext uri="{FF2B5EF4-FFF2-40B4-BE49-F238E27FC236}">
                <a16:creationId xmlns:a16="http://schemas.microsoft.com/office/drawing/2014/main" id="{2BD6B1C6-9C1A-4FEF-A39E-0C95CDADEA92}"/>
              </a:ext>
            </a:extLst>
          </p:cNvPr>
          <p:cNvGraphicFramePr>
            <a:graphicFrameLocks noGrp="1"/>
          </p:cNvGraphicFramePr>
          <p:nvPr userDrawn="1">
            <p:extLst>
              <p:ext uri="{D42A27DB-BD31-4B8C-83A1-F6EECF244321}">
                <p14:modId xmlns:p14="http://schemas.microsoft.com/office/powerpoint/2010/main" val="1439448365"/>
              </p:ext>
            </p:extLst>
          </p:nvPr>
        </p:nvGraphicFramePr>
        <p:xfrm>
          <a:off x="5067300" y="43506"/>
          <a:ext cx="2057400" cy="2743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650774614"/>
                    </a:ext>
                  </a:extLst>
                </a:gridCol>
              </a:tblGrid>
              <a:tr h="267301">
                <a:tc>
                  <a:txBody>
                    <a:bodyPr/>
                    <a:lstStyle/>
                    <a:p>
                      <a:pPr algn="ctr"/>
                      <a:r>
                        <a:rPr lang="en-AU" sz="1200">
                          <a:solidFill>
                            <a:sysClr val="windowText" lastClr="000000"/>
                          </a:solidFill>
                        </a:rPr>
                        <a:t>DRAFT FOR REVIEW</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472085"/>
                  </a:ext>
                </a:extLst>
              </a:tr>
            </a:tbl>
          </a:graphicData>
        </a:graphic>
      </p:graphicFrame>
    </p:spTree>
    <p:extLst>
      <p:ext uri="{BB962C8B-B14F-4D97-AF65-F5344CB8AC3E}">
        <p14:creationId xmlns:p14="http://schemas.microsoft.com/office/powerpoint/2010/main" val="2297702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sldNum="0" hdr="0" ftr="0" dt="0"/>
  <p:txStyles>
    <p:titleStyle>
      <a:lvl1pPr algn="l" defTabSz="685800" rtl="0" eaLnBrk="1" latinLnBrk="0" hangingPunct="1">
        <a:lnSpc>
          <a:spcPct val="90000"/>
        </a:lnSpc>
        <a:spcBef>
          <a:spcPct val="0"/>
        </a:spcBef>
        <a:buNone/>
        <a:defRPr sz="2100" b="1" kern="1200">
          <a:solidFill>
            <a:srgbClr val="00A99D"/>
          </a:solidFill>
          <a:latin typeface="Georgia" panose="02040502050405020303"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Segoe UI" panose="020B0502040204020203" pitchFamily="34" charset="0"/>
          <a:ea typeface="+mn-ea"/>
          <a:cs typeface="Segoe UI" panose="020B0502040204020203"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Segoe UI" panose="020B0502040204020203" pitchFamily="34" charset="0"/>
          <a:ea typeface="+mn-ea"/>
          <a:cs typeface="Segoe UI" panose="020B0502040204020203"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Segoe UI" panose="020B0502040204020203" pitchFamily="34" charset="0"/>
          <a:ea typeface="+mn-ea"/>
          <a:cs typeface="Segoe UI" panose="020B0502040204020203"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Segoe UI" panose="020B0502040204020203" pitchFamily="34" charset="0"/>
          <a:ea typeface="+mn-ea"/>
          <a:cs typeface="Segoe UI"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 name="Table 116">
            <a:extLst>
              <a:ext uri="{FF2B5EF4-FFF2-40B4-BE49-F238E27FC236}">
                <a16:creationId xmlns:a16="http://schemas.microsoft.com/office/drawing/2014/main" id="{A2931180-1D7B-4F54-B7E6-FE6B8D7B472F}"/>
              </a:ext>
            </a:extLst>
          </p:cNvPr>
          <p:cNvGraphicFramePr>
            <a:graphicFrameLocks noGrp="1"/>
          </p:cNvGraphicFramePr>
          <p:nvPr>
            <p:extLst>
              <p:ext uri="{D42A27DB-BD31-4B8C-83A1-F6EECF244321}">
                <p14:modId xmlns:p14="http://schemas.microsoft.com/office/powerpoint/2010/main" val="3419604196"/>
              </p:ext>
            </p:extLst>
          </p:nvPr>
        </p:nvGraphicFramePr>
        <p:xfrm>
          <a:off x="173491" y="1744124"/>
          <a:ext cx="11880000" cy="4327771"/>
        </p:xfrm>
        <a:graphic>
          <a:graphicData uri="http://schemas.openxmlformats.org/drawingml/2006/table">
            <a:tbl>
              <a:tblPr firstRow="1" bandRow="1">
                <a:tableStyleId>{5C22544A-7EE6-4342-B048-85BDC9FD1C3A}</a:tableStyleId>
              </a:tblPr>
              <a:tblGrid>
                <a:gridCol w="432000">
                  <a:extLst>
                    <a:ext uri="{9D8B030D-6E8A-4147-A177-3AD203B41FA5}">
                      <a16:colId xmlns:a16="http://schemas.microsoft.com/office/drawing/2014/main" val="919395470"/>
                    </a:ext>
                  </a:extLst>
                </a:gridCol>
                <a:gridCol w="2448000">
                  <a:extLst>
                    <a:ext uri="{9D8B030D-6E8A-4147-A177-3AD203B41FA5}">
                      <a16:colId xmlns:a16="http://schemas.microsoft.com/office/drawing/2014/main" val="3448188958"/>
                    </a:ext>
                  </a:extLst>
                </a:gridCol>
                <a:gridCol w="432000">
                  <a:extLst>
                    <a:ext uri="{9D8B030D-6E8A-4147-A177-3AD203B41FA5}">
                      <a16:colId xmlns:a16="http://schemas.microsoft.com/office/drawing/2014/main" val="3389346292"/>
                    </a:ext>
                  </a:extLst>
                </a:gridCol>
                <a:gridCol w="2448000">
                  <a:extLst>
                    <a:ext uri="{9D8B030D-6E8A-4147-A177-3AD203B41FA5}">
                      <a16:colId xmlns:a16="http://schemas.microsoft.com/office/drawing/2014/main" val="2324817313"/>
                    </a:ext>
                  </a:extLst>
                </a:gridCol>
                <a:gridCol w="432000">
                  <a:extLst>
                    <a:ext uri="{9D8B030D-6E8A-4147-A177-3AD203B41FA5}">
                      <a16:colId xmlns:a16="http://schemas.microsoft.com/office/drawing/2014/main" val="4238684742"/>
                    </a:ext>
                  </a:extLst>
                </a:gridCol>
                <a:gridCol w="2448000">
                  <a:extLst>
                    <a:ext uri="{9D8B030D-6E8A-4147-A177-3AD203B41FA5}">
                      <a16:colId xmlns:a16="http://schemas.microsoft.com/office/drawing/2014/main" val="2511940994"/>
                    </a:ext>
                  </a:extLst>
                </a:gridCol>
                <a:gridCol w="432000">
                  <a:extLst>
                    <a:ext uri="{9D8B030D-6E8A-4147-A177-3AD203B41FA5}">
                      <a16:colId xmlns:a16="http://schemas.microsoft.com/office/drawing/2014/main" val="2770182339"/>
                    </a:ext>
                  </a:extLst>
                </a:gridCol>
                <a:gridCol w="2808000">
                  <a:extLst>
                    <a:ext uri="{9D8B030D-6E8A-4147-A177-3AD203B41FA5}">
                      <a16:colId xmlns:a16="http://schemas.microsoft.com/office/drawing/2014/main" val="1375932380"/>
                    </a:ext>
                  </a:extLst>
                </a:gridCol>
              </a:tblGrid>
              <a:tr h="1332000">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AU" sz="1000" b="1" i="0" u="none" strike="noStrike" kern="0" cap="none" spc="0" normalizeH="0" baseline="0" noProof="0" dirty="0">
                          <a:ln>
                            <a:noFill/>
                          </a:ln>
                          <a:solidFill>
                            <a:srgbClr val="0C2D69"/>
                          </a:solidFill>
                          <a:effectLst/>
                          <a:uLnTx/>
                          <a:uFillTx/>
                          <a:latin typeface="Graphik" panose="020B0503030202060203" pitchFamily="34" charset="77"/>
                          <a:ea typeface="+mn-ea"/>
                          <a:cs typeface="+mn-cs"/>
                        </a:rPr>
                        <a:t>1. Eligibility</a:t>
                      </a:r>
                    </a:p>
                    <a:p>
                      <a:pPr algn="ctr"/>
                      <a:endParaRPr lang="en-NZ" sz="1000" dirty="0"/>
                    </a:p>
                  </a:txBody>
                  <a:tcPr marT="97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rtl="0" eaLnBrk="1" fontAlgn="auto" latinLnBrk="0" hangingPunct="1">
                        <a:lnSpc>
                          <a:spcPct val="100000"/>
                        </a:lnSpc>
                        <a:spcBef>
                          <a:spcPts val="0"/>
                        </a:spcBef>
                        <a:spcAft>
                          <a:spcPts val="0"/>
                        </a:spcAft>
                        <a:buClrTx/>
                        <a:buSzTx/>
                        <a:buFontTx/>
                        <a:buNone/>
                      </a:pPr>
                      <a:endParaRPr lang="en-NZ" sz="1000" dirty="0">
                        <a:solidFill>
                          <a:schemeClr val="tx1"/>
                        </a:solidFill>
                      </a:endParaRPr>
                    </a:p>
                  </a:txBody>
                  <a:tcPr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AU" sz="1000" b="1" i="0" u="none" strike="noStrike" kern="0" cap="none" spc="0" normalizeH="0" baseline="0" noProof="0" dirty="0">
                          <a:ln>
                            <a:noFill/>
                          </a:ln>
                          <a:solidFill>
                            <a:srgbClr val="0C2D69"/>
                          </a:solidFill>
                          <a:effectLst/>
                          <a:uLnTx/>
                          <a:uFillTx/>
                          <a:latin typeface="Graphik" panose="020B0503030202060203" pitchFamily="34" charset="77"/>
                          <a:ea typeface="+mn-ea"/>
                          <a:cs typeface="+mn-cs"/>
                        </a:rPr>
                        <a:t>2. Consumer Consent</a:t>
                      </a:r>
                    </a:p>
                  </a:txBody>
                  <a:tcPr marR="0" marT="97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rtl="0" eaLnBrk="1" fontAlgn="auto" latinLnBrk="0" hangingPunct="1">
                        <a:lnSpc>
                          <a:spcPct val="100000"/>
                        </a:lnSpc>
                        <a:spcBef>
                          <a:spcPts val="0"/>
                        </a:spcBef>
                        <a:spcAft>
                          <a:spcPts val="0"/>
                        </a:spcAft>
                        <a:buClrTx/>
                        <a:buSzTx/>
                        <a:buFontTx/>
                        <a:buNone/>
                      </a:pPr>
                      <a:endParaRPr lang="en-NZ" sz="1000" dirty="0">
                        <a:solidFill>
                          <a:schemeClr val="tx1"/>
                        </a:solidFill>
                      </a:endParaRPr>
                    </a:p>
                  </a:txBody>
                  <a:tcPr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1000" b="1" kern="0" dirty="0">
                          <a:solidFill>
                            <a:srgbClr val="0C2D69"/>
                          </a:solidFill>
                          <a:latin typeface="Graphik" panose="020B0503030202060203" pitchFamily="34" charset="77"/>
                        </a:rPr>
                        <a:t>3</a:t>
                      </a:r>
                      <a:r>
                        <a:rPr kumimoji="0" lang="en-AU" sz="1000" b="1" i="0" u="none" strike="noStrike" kern="0" cap="none" spc="0" normalizeH="0" baseline="0" noProof="0" dirty="0">
                          <a:ln>
                            <a:noFill/>
                          </a:ln>
                          <a:solidFill>
                            <a:srgbClr val="0C2D69"/>
                          </a:solidFill>
                          <a:effectLst/>
                          <a:uLnTx/>
                          <a:uFillTx/>
                          <a:latin typeface="Graphik" panose="020B0503030202060203" pitchFamily="34" charset="77"/>
                          <a:ea typeface="+mn-ea"/>
                          <a:cs typeface="+mn-cs"/>
                        </a:rPr>
                        <a:t>. Script &amp; </a:t>
                      </a:r>
                      <a:br>
                        <a:rPr kumimoji="0" lang="en-AU" sz="1000" b="1" i="0" u="none" strike="noStrike" kern="0" cap="none" spc="0" normalizeH="0" baseline="0" noProof="0" dirty="0">
                          <a:ln>
                            <a:noFill/>
                          </a:ln>
                          <a:solidFill>
                            <a:srgbClr val="0C2D69"/>
                          </a:solidFill>
                          <a:effectLst/>
                          <a:uLnTx/>
                          <a:uFillTx/>
                          <a:latin typeface="Graphik" panose="020B0503030202060203" pitchFamily="34" charset="77"/>
                          <a:ea typeface="+mn-ea"/>
                          <a:cs typeface="+mn-cs"/>
                        </a:rPr>
                      </a:br>
                      <a:r>
                        <a:rPr kumimoji="0" lang="en-AU" sz="1000" b="1" i="0" u="none" strike="noStrike" kern="0" cap="none" spc="0" normalizeH="0" baseline="0" noProof="0" dirty="0">
                          <a:ln>
                            <a:noFill/>
                          </a:ln>
                          <a:solidFill>
                            <a:srgbClr val="0C2D69"/>
                          </a:solidFill>
                          <a:effectLst/>
                          <a:uLnTx/>
                          <a:uFillTx/>
                          <a:latin typeface="Graphik" panose="020B0503030202060203" pitchFamily="34" charset="77"/>
                          <a:ea typeface="+mn-ea"/>
                          <a:cs typeface="+mn-cs"/>
                        </a:rPr>
                        <a:t>Consent Form</a:t>
                      </a:r>
                    </a:p>
                  </a:txBody>
                  <a:tcPr marT="97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NZ" sz="1000" dirty="0">
                        <a:solidFill>
                          <a:prstClr val="black"/>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AU" sz="1000" b="1" i="0" u="none" strike="noStrike" kern="0" cap="none" spc="0" normalizeH="0" baseline="0" noProof="0" dirty="0">
                          <a:ln>
                            <a:noFill/>
                          </a:ln>
                          <a:solidFill>
                            <a:srgbClr val="0C2D69"/>
                          </a:solidFill>
                          <a:effectLst/>
                          <a:uLnTx/>
                          <a:uFillTx/>
                          <a:latin typeface="Graphik" panose="020B0503030202060203" pitchFamily="34" charset="77"/>
                          <a:ea typeface="+mn-ea"/>
                          <a:cs typeface="+mn-cs"/>
                        </a:rPr>
                        <a:t>4. Confirm Consent </a:t>
                      </a:r>
                      <a:r>
                        <a:rPr lang="en-AU" sz="1000" b="1" kern="0" dirty="0">
                          <a:solidFill>
                            <a:srgbClr val="0C2D69"/>
                          </a:solidFill>
                          <a:latin typeface="Graphik" panose="020B0503030202060203" pitchFamily="34" charset="77"/>
                        </a:rPr>
                        <a:t>&amp; </a:t>
                      </a:r>
                      <a:br>
                        <a:rPr lang="en-AU" sz="1000" b="1" kern="0" dirty="0">
                          <a:solidFill>
                            <a:srgbClr val="0C2D69"/>
                          </a:solidFill>
                          <a:latin typeface="Graphik" panose="020B0503030202060203" pitchFamily="34" charset="77"/>
                        </a:rPr>
                      </a:br>
                      <a:r>
                        <a:rPr lang="en-AU" sz="1000" b="1" kern="0" dirty="0">
                          <a:solidFill>
                            <a:srgbClr val="0C2D69"/>
                          </a:solidFill>
                          <a:latin typeface="Graphik" panose="020B0503030202060203" pitchFamily="34" charset="77"/>
                        </a:rPr>
                        <a:t>        Administer </a:t>
                      </a:r>
                      <a:r>
                        <a:rPr kumimoji="0" lang="en-AU" sz="1000" b="1" i="0" u="none" strike="noStrike" kern="0" cap="none" spc="0" normalizeH="0" baseline="0" noProof="0" dirty="0">
                          <a:ln>
                            <a:noFill/>
                          </a:ln>
                          <a:solidFill>
                            <a:srgbClr val="0C2D69"/>
                          </a:solidFill>
                          <a:effectLst/>
                          <a:uLnTx/>
                          <a:uFillTx/>
                          <a:latin typeface="Graphik" panose="020B0503030202060203" pitchFamily="34" charset="77"/>
                          <a:ea typeface="+mn-ea"/>
                          <a:cs typeface="+mn-cs"/>
                        </a:rPr>
                        <a:t>Vaccine</a:t>
                      </a:r>
                    </a:p>
                    <a:p>
                      <a:pPr algn="ctr"/>
                      <a:endParaRPr lang="en-NZ" sz="1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NZ" sz="1000" b="0" i="0" u="none" strike="noStrike" kern="1200" cap="none" spc="0" normalizeH="0" baseline="0" noProof="0" dirty="0">
                        <a:ln>
                          <a:noFill/>
                        </a:ln>
                        <a:solidFill>
                          <a:prstClr val="black"/>
                        </a:solidFill>
                        <a:effectLst/>
                        <a:uLnTx/>
                        <a:uFillTx/>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49712593"/>
                  </a:ext>
                </a:extLst>
              </a:tr>
              <a:tr h="900000">
                <a:tc>
                  <a:txBody>
                    <a:bodyPr/>
                    <a:lstStyle/>
                    <a:p>
                      <a:endParaRPr lang="en-NZ" sz="9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NZ" sz="950" b="0" i="0" u="none" strike="noStrike" kern="1200" cap="none" spc="0" normalizeH="0" baseline="0" noProof="0">
                          <a:ln>
                            <a:noFill/>
                          </a:ln>
                          <a:solidFill>
                            <a:schemeClr val="tx1"/>
                          </a:solidFill>
                          <a:effectLst/>
                          <a:uLnTx/>
                          <a:uFillTx/>
                          <a:ea typeface="+mn-ea"/>
                          <a:cs typeface="+mn-cs"/>
                        </a:rPr>
                        <a:t>The practice contacts </a:t>
                      </a:r>
                      <a:r>
                        <a:rPr kumimoji="0" lang="en-NZ" sz="950" b="0" i="0" u="none" strike="noStrike" kern="1200" cap="none" spc="0" normalizeH="0" baseline="0" noProof="0" dirty="0">
                          <a:ln>
                            <a:noFill/>
                          </a:ln>
                          <a:solidFill>
                            <a:schemeClr val="tx1"/>
                          </a:solidFill>
                          <a:effectLst/>
                          <a:uLnTx/>
                          <a:uFillTx/>
                          <a:ea typeface="+mn-ea"/>
                          <a:cs typeface="+mn-cs"/>
                        </a:rPr>
                        <a:t>the person to let them know they are eligible for a 3</a:t>
                      </a:r>
                      <a:r>
                        <a:rPr kumimoji="0" lang="en-NZ" sz="950" b="0" i="0" u="none" strike="noStrike" kern="1200" cap="none" spc="0" normalizeH="0" baseline="30000" noProof="0" dirty="0">
                          <a:ln>
                            <a:noFill/>
                          </a:ln>
                          <a:solidFill>
                            <a:schemeClr val="tx1"/>
                          </a:solidFill>
                          <a:effectLst/>
                          <a:uLnTx/>
                          <a:uFillTx/>
                          <a:ea typeface="+mn-ea"/>
                          <a:cs typeface="+mn-cs"/>
                        </a:rPr>
                        <a:t>rd</a:t>
                      </a:r>
                      <a:r>
                        <a:rPr kumimoji="0" lang="en-NZ" sz="950" b="0" i="0" u="none" strike="noStrike" kern="1200" cap="none" spc="0" normalizeH="0" baseline="0" noProof="0" dirty="0">
                          <a:ln>
                            <a:noFill/>
                          </a:ln>
                          <a:solidFill>
                            <a:schemeClr val="tx1"/>
                          </a:solidFill>
                          <a:effectLst/>
                          <a:uLnTx/>
                          <a:uFillTx/>
                          <a:ea typeface="+mn-ea"/>
                          <a:cs typeface="+mn-cs"/>
                        </a:rPr>
                        <a:t> primary dose. If the person is interested, they are invited to make an appointment with their GP/Specialist for a consultation. </a:t>
                      </a:r>
                      <a:endParaRPr lang="en-NZ" sz="950" dirty="0">
                        <a:solidFill>
                          <a:schemeClr val="tx1"/>
                        </a:solidFill>
                      </a:endParaRPr>
                    </a:p>
                  </a:txBody>
                  <a:tcPr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1" fontAlgn="auto" latinLnBrk="0" hangingPunct="1">
                        <a:lnSpc>
                          <a:spcPct val="100000"/>
                        </a:lnSpc>
                        <a:spcBef>
                          <a:spcPts val="0"/>
                        </a:spcBef>
                        <a:spcAft>
                          <a:spcPts val="0"/>
                        </a:spcAft>
                        <a:buClrTx/>
                        <a:buSzTx/>
                        <a:buFontTx/>
                        <a:buNone/>
                      </a:pPr>
                      <a:endParaRPr lang="en-NZ" sz="950" dirty="0">
                        <a:solidFill>
                          <a:schemeClr val="tx1"/>
                        </a:solidFill>
                      </a:endParaRPr>
                    </a:p>
                  </a:txBody>
                  <a:tcPr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kumimoji="0" lang="en-NZ" sz="950" b="0" i="0" u="none" strike="noStrike" kern="1200" cap="none" spc="0" normalizeH="0" baseline="0" noProof="0" dirty="0">
                          <a:ln>
                            <a:noFill/>
                          </a:ln>
                          <a:solidFill>
                            <a:schemeClr val="tx1"/>
                          </a:solidFill>
                          <a:effectLst/>
                          <a:uLnTx/>
                          <a:uFillTx/>
                          <a:ea typeface="+mn-ea"/>
                          <a:cs typeface="+mn-cs"/>
                        </a:rPr>
                        <a:t>The Medical Practitioner, gathers written consent using the 3</a:t>
                      </a:r>
                      <a:r>
                        <a:rPr kumimoji="0" lang="en-NZ" sz="950" b="0" i="0" u="none" strike="noStrike" kern="1200" cap="none" spc="0" normalizeH="0" baseline="30000" noProof="0" dirty="0">
                          <a:ln>
                            <a:noFill/>
                          </a:ln>
                          <a:solidFill>
                            <a:schemeClr val="tx1"/>
                          </a:solidFill>
                          <a:effectLst/>
                          <a:uLnTx/>
                          <a:uFillTx/>
                          <a:ea typeface="+mn-ea"/>
                          <a:cs typeface="+mn-cs"/>
                        </a:rPr>
                        <a:t>rd</a:t>
                      </a:r>
                      <a:r>
                        <a:rPr kumimoji="0" lang="en-NZ" sz="950" b="0" i="0" u="none" strike="noStrike" kern="1200" cap="none" spc="0" normalizeH="0" baseline="0" noProof="0" dirty="0">
                          <a:ln>
                            <a:noFill/>
                          </a:ln>
                          <a:solidFill>
                            <a:schemeClr val="tx1"/>
                          </a:solidFill>
                          <a:effectLst/>
                          <a:uLnTx/>
                          <a:uFillTx/>
                          <a:ea typeface="+mn-ea"/>
                          <a:cs typeface="+mn-cs"/>
                        </a:rPr>
                        <a:t> primary dose consent form provided by the Ministry of Health,  prior to providing the person with a prescription. The medical practitioner documents the consent in their patient medical record. The consultation will be at no cost to the person.</a:t>
                      </a:r>
                      <a:endParaRPr lang="en-NZ" sz="950" dirty="0">
                        <a:solidFill>
                          <a:schemeClr val="tx1"/>
                        </a:solidFill>
                        <a:highlight>
                          <a:srgbClr val="FFFF00"/>
                        </a:highlight>
                      </a:endParaRPr>
                    </a:p>
                  </a:txBody>
                  <a:tcPr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NZ" sz="9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NZ" sz="950" b="0" i="0" u="none" strike="noStrike" kern="1200" cap="none" spc="0" normalizeH="0" baseline="0" dirty="0">
                          <a:ln>
                            <a:noFill/>
                          </a:ln>
                          <a:solidFill>
                            <a:prstClr val="black"/>
                          </a:solidFill>
                          <a:effectLst/>
                          <a:uLnTx/>
                          <a:uFillTx/>
                          <a:latin typeface="+mn-lt"/>
                          <a:ea typeface="+mn-ea"/>
                          <a:cs typeface="+mn-cs"/>
                        </a:rPr>
                        <a:t>The medical practitioner  provides the person with the prescription and the co-signed consent form.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NZ" sz="9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NZ" sz="950" b="0" i="0" u="none" strike="noStrike" kern="1200" cap="none" spc="0" normalizeH="0" baseline="0" noProof="0" dirty="0">
                          <a:ln>
                            <a:noFill/>
                          </a:ln>
                          <a:solidFill>
                            <a:prstClr val="black"/>
                          </a:solidFill>
                          <a:effectLst/>
                          <a:uLnTx/>
                          <a:uFillTx/>
                          <a:ea typeface="+mn-ea"/>
                          <a:cs typeface="+mn-cs"/>
                        </a:rPr>
                        <a:t>If the facility where the person gave their consent and received prescription is a Covid-19 vaccination site, usual vaccination processes should be followed to administer the vaccine.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34120454"/>
                  </a:ext>
                </a:extLst>
              </a:tr>
              <a:tr h="1188399">
                <a:tc rowSpan="2">
                  <a:txBody>
                    <a:bodyPr/>
                    <a:lstStyle/>
                    <a:p>
                      <a:endParaRPr lang="en-NZ" sz="9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NZ" sz="950" b="0" i="0" u="none" strike="noStrike" kern="1200" cap="none" spc="0" normalizeH="0" baseline="0" noProof="0" dirty="0">
                          <a:ln>
                            <a:noFill/>
                          </a:ln>
                          <a:solidFill>
                            <a:schemeClr val="tx1"/>
                          </a:solidFill>
                          <a:effectLst/>
                          <a:uLnTx/>
                          <a:uFillTx/>
                          <a:ea typeface="+mn-ea"/>
                          <a:cs typeface="+mn-cs"/>
                        </a:rPr>
                        <a:t>A person is aware of a 3</a:t>
                      </a:r>
                      <a:r>
                        <a:rPr kumimoji="0" lang="en-NZ" sz="950" b="0" i="0" u="none" strike="noStrike" kern="1200" cap="none" spc="0" normalizeH="0" baseline="30000" noProof="0" dirty="0">
                          <a:ln>
                            <a:noFill/>
                          </a:ln>
                          <a:solidFill>
                            <a:schemeClr val="tx1"/>
                          </a:solidFill>
                          <a:effectLst/>
                          <a:uLnTx/>
                          <a:uFillTx/>
                          <a:ea typeface="+mn-ea"/>
                          <a:cs typeface="+mn-cs"/>
                        </a:rPr>
                        <a:t>rd</a:t>
                      </a:r>
                      <a:r>
                        <a:rPr kumimoji="0" lang="en-NZ" sz="950" b="0" i="0" u="none" strike="noStrike" kern="1200" cap="none" spc="0" normalizeH="0" baseline="0" noProof="0" dirty="0">
                          <a:ln>
                            <a:noFill/>
                          </a:ln>
                          <a:solidFill>
                            <a:schemeClr val="tx1"/>
                          </a:solidFill>
                          <a:effectLst/>
                          <a:uLnTx/>
                          <a:uFillTx/>
                          <a:ea typeface="+mn-ea"/>
                          <a:cs typeface="+mn-cs"/>
                        </a:rPr>
                        <a:t> primary dose for severely immunocompromised people and contacts their GP or Specialist to understand if they are eligible.</a:t>
                      </a:r>
                    </a:p>
                    <a:p>
                      <a:pPr marL="0" marR="0" lvl="0" indent="0" algn="l" rtl="0" eaLnBrk="1" fontAlgn="auto" latinLnBrk="0" hangingPunct="1">
                        <a:lnSpc>
                          <a:spcPct val="100000"/>
                        </a:lnSpc>
                        <a:spcBef>
                          <a:spcPts val="0"/>
                        </a:spcBef>
                        <a:spcAft>
                          <a:spcPts val="0"/>
                        </a:spcAft>
                        <a:buClrTx/>
                        <a:buSzTx/>
                        <a:buFontTx/>
                        <a:buNone/>
                      </a:pPr>
                      <a:endParaRPr kumimoji="0" lang="en-NZ" sz="950" b="0" i="0" u="none" strike="noStrike" kern="1200" cap="none" spc="0" normalizeH="0" baseline="0" noProof="0" dirty="0">
                        <a:ln>
                          <a:noFill/>
                        </a:ln>
                        <a:solidFill>
                          <a:schemeClr val="tx1"/>
                        </a:solidFill>
                        <a:effectLst/>
                        <a:uLnTx/>
                        <a:uFillTx/>
                        <a:ea typeface="+mn-ea"/>
                        <a:cs typeface="+mn-cs"/>
                      </a:endParaRPr>
                    </a:p>
                  </a:txBody>
                  <a:tcPr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NZ" sz="950" b="0" i="1" u="none" strike="noStrike" kern="1200" cap="none" spc="0" normalizeH="0" baseline="0" noProof="0" dirty="0">
                        <a:ln>
                          <a:noFill/>
                        </a:ln>
                        <a:solidFill>
                          <a:schemeClr val="tx1"/>
                        </a:solidFill>
                        <a:effectLst/>
                        <a:highlight>
                          <a:srgbClr val="FFFF00"/>
                        </a:highlight>
                        <a:uLnTx/>
                        <a:uFillTx/>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NZ" sz="950" b="0" i="1" u="none" strike="noStrike" kern="1200" cap="none" spc="0" normalizeH="0" baseline="0" noProof="0" dirty="0">
                        <a:ln>
                          <a:noFill/>
                        </a:ln>
                        <a:solidFill>
                          <a:schemeClr val="tx1"/>
                        </a:solidFill>
                        <a:effectLst/>
                        <a:highlight>
                          <a:srgbClr val="FFFF00"/>
                        </a:highlight>
                        <a:uLnTx/>
                        <a:uFillTx/>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NZ" sz="950" b="0" i="1" u="none" strike="noStrike" kern="1200" cap="none" spc="0" normalizeH="0" baseline="0" noProof="0" dirty="0">
                        <a:ln>
                          <a:noFill/>
                        </a:ln>
                        <a:solidFill>
                          <a:schemeClr val="tx1"/>
                        </a:solidFill>
                        <a:effectLst/>
                        <a:highlight>
                          <a:srgbClr val="FFFF00"/>
                        </a:highlight>
                        <a:uLnTx/>
                        <a:uFillTx/>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NZ" sz="950" b="0" i="1" u="none" strike="noStrike" kern="1200" cap="none" spc="0" normalizeH="0" baseline="0" noProof="0" dirty="0">
                        <a:ln>
                          <a:noFill/>
                        </a:ln>
                        <a:solidFill>
                          <a:srgbClr val="002673"/>
                        </a:solidFill>
                        <a:effectLst/>
                        <a:uLnTx/>
                        <a:uFillTx/>
                        <a:ea typeface="+mn-ea"/>
                        <a:cs typeface="+mn-cs"/>
                      </a:endParaRPr>
                    </a:p>
                  </a:txBody>
                  <a:tcPr marL="18000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NZ" sz="950" b="0" i="1" u="none" strike="noStrike" kern="1200" cap="none" spc="0" normalizeH="0" baseline="0" noProof="0" dirty="0">
                          <a:ln>
                            <a:noFill/>
                          </a:ln>
                          <a:solidFill>
                            <a:schemeClr val="tx1"/>
                          </a:solidFill>
                          <a:effectLst/>
                          <a:highlight>
                            <a:srgbClr val="FFFF00"/>
                          </a:highlight>
                          <a:uLnTx/>
                          <a:uFillTx/>
                          <a:ea typeface="+mn-ea"/>
                          <a:cs typeface="+mn-cs"/>
                        </a:rPr>
                        <a:t>Note: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950" b="0" i="1" u="none" strike="noStrike" kern="1200" cap="none" spc="0" normalizeH="0" baseline="0" noProof="0" dirty="0">
                          <a:ln>
                            <a:noFill/>
                          </a:ln>
                          <a:solidFill>
                            <a:schemeClr val="tx1"/>
                          </a:solidFill>
                          <a:effectLst/>
                          <a:highlight>
                            <a:srgbClr val="FFFF00"/>
                          </a:highlight>
                          <a:uLnTx/>
                          <a:uFillTx/>
                          <a:ea typeface="+mn-ea"/>
                          <a:cs typeface="+mn-cs"/>
                        </a:rPr>
                        <a:t> The third primary dose is considered ‘off-label’ which requires written consent.</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950" b="0" i="1" u="none" strike="noStrike" kern="1200" cap="none" spc="0" normalizeH="0" baseline="0" noProof="0" dirty="0">
                          <a:ln>
                            <a:noFill/>
                          </a:ln>
                          <a:solidFill>
                            <a:schemeClr val="tx1"/>
                          </a:solidFill>
                          <a:effectLst/>
                          <a:highlight>
                            <a:srgbClr val="FFFF00"/>
                          </a:highlight>
                          <a:uLnTx/>
                          <a:uFillTx/>
                          <a:ea typeface="+mn-ea"/>
                          <a:cs typeface="+mn-cs"/>
                        </a:rPr>
                        <a:t>The prescriber will manage written consent, which can be, but does not have to be, uploaded to CIR &lt;NEED TO CONFIRM&gt;.</a:t>
                      </a:r>
                      <a:r>
                        <a:rPr lang="en-NZ" sz="950" b="0" i="1" u="none" strike="noStrike" kern="1200" cap="none" spc="0" normalizeH="0" baseline="0" noProof="0" dirty="0">
                          <a:ln>
                            <a:noFill/>
                          </a:ln>
                          <a:solidFill>
                            <a:schemeClr val="tx1"/>
                          </a:solidFill>
                          <a:effectLst/>
                          <a:highlight>
                            <a:srgbClr val="FFFF00"/>
                          </a:highlight>
                          <a:uLnTx/>
                          <a:uFillTx/>
                          <a:ea typeface="+mn-ea"/>
                          <a:cs typeface="+mn-cs"/>
                        </a:rPr>
                        <a:t> </a:t>
                      </a:r>
                      <a:endParaRPr kumimoji="0" lang="en-NZ" sz="950" b="0" i="1" u="none" strike="noStrike" kern="1200" cap="none" spc="0" normalizeH="0" baseline="0" noProof="0" dirty="0">
                        <a:ln>
                          <a:noFill/>
                        </a:ln>
                        <a:solidFill>
                          <a:schemeClr val="tx1"/>
                        </a:solidFill>
                        <a:effectLst/>
                        <a:highlight>
                          <a:srgbClr val="FFFF00"/>
                        </a:highlight>
                        <a:uLnTx/>
                        <a:uFillTx/>
                        <a:ea typeface="+mn-ea"/>
                        <a:cs typeface="+mn-cs"/>
                      </a:endParaRPr>
                    </a:p>
                    <a:p>
                      <a:pPr marL="0" marR="0" lvl="0" indent="0" algn="l" rtl="0" eaLnBrk="1" fontAlgn="auto" latinLnBrk="0" hangingPunct="1">
                        <a:lnSpc>
                          <a:spcPct val="100000"/>
                        </a:lnSpc>
                        <a:spcBef>
                          <a:spcPts val="0"/>
                        </a:spcBef>
                        <a:spcAft>
                          <a:spcPts val="0"/>
                        </a:spcAft>
                        <a:buClrTx/>
                        <a:buSzTx/>
                        <a:buFontTx/>
                        <a:buNone/>
                      </a:pPr>
                      <a:endParaRPr kumimoji="0" lang="en-NZ" sz="950" b="0" i="1" u="none" strike="noStrike" kern="1200" cap="none" spc="0" normalizeH="0" baseline="0" noProof="0" dirty="0">
                        <a:ln>
                          <a:noFill/>
                        </a:ln>
                        <a:solidFill>
                          <a:schemeClr val="tx1"/>
                        </a:solidFill>
                        <a:effectLst/>
                        <a:highlight>
                          <a:srgbClr val="FFFF00"/>
                        </a:highlight>
                        <a:uLnTx/>
                        <a:uFillTx/>
                        <a:ea typeface="+mn-ea"/>
                        <a:cs typeface="+mn-cs"/>
                      </a:endParaRPr>
                    </a:p>
                  </a:txBody>
                  <a:tcPr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NZ" sz="9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NZ" sz="950" dirty="0">
                        <a:solidFill>
                          <a:prstClr val="black"/>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NZ" sz="9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50" dirty="0"/>
                        <a:t>If the consumer is to be </a:t>
                      </a:r>
                      <a:r>
                        <a:rPr lang="en-US" sz="950"/>
                        <a:t>vaccinated at </a:t>
                      </a:r>
                      <a:r>
                        <a:rPr lang="en-US" sz="950" dirty="0"/>
                        <a:t>a different time or place, the prescription and consent form must be taken or sent the vaccination site. The consent form must be confirmed and signed by the onsite Clinical Lead prior to vaccination. Refer to section 18.2 of the Operating Guidelines on written consent forms. </a:t>
                      </a:r>
                      <a:endParaRPr kumimoji="0" lang="en-NZ" sz="950" b="0" i="0" u="none" strike="noStrike" kern="1200" cap="none" spc="0" normalizeH="0" baseline="0" noProof="0" dirty="0">
                        <a:ln>
                          <a:noFill/>
                        </a:ln>
                        <a:solidFill>
                          <a:prstClr val="black"/>
                        </a:solidFill>
                        <a:effectLst/>
                        <a:uLnTx/>
                        <a:uFillTx/>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6581573"/>
                  </a:ext>
                </a:extLst>
              </a:tr>
              <a:tr h="702472">
                <a:tc vMerge="1">
                  <a:txBody>
                    <a:bodyPr/>
                    <a:lstStyle/>
                    <a:p>
                      <a:endParaRPr lang="en-NZ"/>
                    </a:p>
                  </a:txBody>
                  <a:tcPr/>
                </a:tc>
                <a:tc vMerge="1">
                  <a:txBody>
                    <a:bodyPr/>
                    <a:lstStyle/>
                    <a:p>
                      <a:endParaRPr lang="en-NZ"/>
                    </a:p>
                  </a:txBody>
                  <a:tcPr/>
                </a:tc>
                <a:tc gridSpan="2" vMerge="1">
                  <a:txBody>
                    <a:bodyPr/>
                    <a:lstStyle/>
                    <a:p>
                      <a:endParaRPr lang="en-NZ"/>
                    </a:p>
                  </a:txBody>
                  <a:tcPr/>
                </a:tc>
                <a:tc hMerge="1" vMerge="1">
                  <a:txBody>
                    <a:bodyPr/>
                    <a:lstStyle/>
                    <a:p>
                      <a:endParaRPr lang="en-NZ"/>
                    </a:p>
                  </a:txBody>
                  <a:tcP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NZ" sz="950" b="0" i="1" u="none" strike="noStrike" kern="1200" cap="none" spc="0" normalizeH="0" baseline="0" noProof="0" dirty="0">
                        <a:ln>
                          <a:noFill/>
                        </a:ln>
                        <a:solidFill>
                          <a:srgbClr val="002673"/>
                        </a:solidFill>
                        <a:effectLst/>
                        <a:uLnTx/>
                        <a:uFillTx/>
                        <a:latin typeface="+mn-lt"/>
                        <a:ea typeface="+mn-ea"/>
                        <a:cs typeface="+mn-cs"/>
                      </a:endParaRPr>
                    </a:p>
                  </a:txBody>
                  <a:tcPr marL="180000" marR="126000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NZ" sz="950" dirty="0">
                        <a:solidFill>
                          <a:prstClr val="black"/>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NZ" dirty="0"/>
                    </a:p>
                  </a:txBody>
                  <a:tcPr marL="18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NZ"/>
                    </a:p>
                  </a:txBody>
                  <a:tcPr/>
                </a:tc>
                <a:extLst>
                  <a:ext uri="{0D108BD9-81ED-4DB2-BD59-A6C34878D82A}">
                    <a16:rowId xmlns:a16="http://schemas.microsoft.com/office/drawing/2014/main" val="3934819489"/>
                  </a:ext>
                </a:extLst>
              </a:tr>
            </a:tbl>
          </a:graphicData>
        </a:graphic>
      </p:graphicFrame>
      <p:sp>
        <p:nvSpPr>
          <p:cNvPr id="2" name="Title 1">
            <a:extLst>
              <a:ext uri="{FF2B5EF4-FFF2-40B4-BE49-F238E27FC236}">
                <a16:creationId xmlns:a16="http://schemas.microsoft.com/office/drawing/2014/main" id="{25EEC1A1-0010-4FF0-A7ED-9CAF1216AF68}"/>
              </a:ext>
            </a:extLst>
          </p:cNvPr>
          <p:cNvSpPr>
            <a:spLocks noGrp="1"/>
          </p:cNvSpPr>
          <p:nvPr>
            <p:ph type="title"/>
          </p:nvPr>
        </p:nvSpPr>
        <p:spPr>
          <a:xfrm>
            <a:off x="317011" y="42289"/>
            <a:ext cx="10515600" cy="1074060"/>
          </a:xfrm>
        </p:spPr>
        <p:txBody>
          <a:bodyPr>
            <a:normAutofit/>
          </a:bodyPr>
          <a:lstStyle/>
          <a:p>
            <a:r>
              <a:rPr lang="en-NZ" sz="2800" dirty="0"/>
              <a:t>Access to the 3</a:t>
            </a:r>
            <a:r>
              <a:rPr lang="en-NZ" sz="2800" baseline="30000" dirty="0"/>
              <a:t>rd</a:t>
            </a:r>
            <a:r>
              <a:rPr lang="en-NZ" sz="2800" dirty="0"/>
              <a:t> Primary Dose for people with severe immunocompromise</a:t>
            </a:r>
          </a:p>
        </p:txBody>
      </p:sp>
      <p:sp>
        <p:nvSpPr>
          <p:cNvPr id="4" name="TextBox 3">
            <a:extLst>
              <a:ext uri="{FF2B5EF4-FFF2-40B4-BE49-F238E27FC236}">
                <a16:creationId xmlns:a16="http://schemas.microsoft.com/office/drawing/2014/main" id="{9D5813D2-1F74-4E8D-8D35-7CEFF41EEFF2}"/>
              </a:ext>
            </a:extLst>
          </p:cNvPr>
          <p:cNvSpPr txBox="1"/>
          <p:nvPr/>
        </p:nvSpPr>
        <p:spPr>
          <a:xfrm>
            <a:off x="362884" y="939561"/>
            <a:ext cx="804862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NZ" sz="1400" b="0" i="0" u="none" strike="noStrike" kern="1200" cap="none" spc="0" normalizeH="0" baseline="0" noProof="0" dirty="0">
                <a:ln>
                  <a:noFill/>
                </a:ln>
                <a:solidFill>
                  <a:prstClr val="black"/>
                </a:solidFill>
                <a:effectLst/>
                <a:uLnTx/>
                <a:uFillTx/>
                <a:ea typeface="+mn-ea"/>
                <a:cs typeface="+mn-cs"/>
              </a:rPr>
              <a:t>This slide outlines how an eligible consumer will access a 3</a:t>
            </a:r>
            <a:r>
              <a:rPr kumimoji="0" lang="en-NZ" sz="1400" b="0" i="0" u="none" strike="noStrike" kern="1200" cap="none" spc="0" normalizeH="0" baseline="30000" noProof="0" dirty="0">
                <a:ln>
                  <a:noFill/>
                </a:ln>
                <a:solidFill>
                  <a:prstClr val="black"/>
                </a:solidFill>
                <a:effectLst/>
                <a:uLnTx/>
                <a:uFillTx/>
                <a:ea typeface="+mn-ea"/>
                <a:cs typeface="+mn-cs"/>
              </a:rPr>
              <a:t>rd</a:t>
            </a:r>
            <a:r>
              <a:rPr kumimoji="0" lang="en-NZ" sz="1400" b="0" i="0" u="none" strike="noStrike" kern="1200" cap="none" spc="0" normalizeH="0" baseline="0" noProof="0" dirty="0">
                <a:ln>
                  <a:noFill/>
                </a:ln>
                <a:solidFill>
                  <a:prstClr val="black"/>
                </a:solidFill>
                <a:effectLst/>
                <a:uLnTx/>
                <a:uFillTx/>
                <a:ea typeface="+mn-ea"/>
                <a:cs typeface="+mn-cs"/>
              </a:rPr>
              <a:t> primary dose of the Covid-19 vaccine. </a:t>
            </a:r>
          </a:p>
        </p:txBody>
      </p:sp>
      <p:sp>
        <p:nvSpPr>
          <p:cNvPr id="6" name="Rectangle 5">
            <a:extLst>
              <a:ext uri="{FF2B5EF4-FFF2-40B4-BE49-F238E27FC236}">
                <a16:creationId xmlns:a16="http://schemas.microsoft.com/office/drawing/2014/main" id="{9615A242-F93F-407C-A63A-6AED271FEB1A}"/>
              </a:ext>
            </a:extLst>
          </p:cNvPr>
          <p:cNvSpPr/>
          <p:nvPr/>
        </p:nvSpPr>
        <p:spPr>
          <a:xfrm>
            <a:off x="388943" y="1423866"/>
            <a:ext cx="9303084" cy="32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400" b="1" i="0" u="none" strike="noStrike" kern="1200" cap="all" spc="0" normalizeH="0" noProof="0" dirty="0">
                <a:ln>
                  <a:noFill/>
                </a:ln>
                <a:solidFill>
                  <a:srgbClr val="002673"/>
                </a:solidFill>
                <a:effectLst/>
                <a:uLnTx/>
                <a:uFillTx/>
                <a:ea typeface="+mn-ea"/>
                <a:cs typeface="+mn-cs"/>
              </a:rPr>
              <a:t>There are Four key components to </a:t>
            </a:r>
            <a:r>
              <a:rPr lang="en-NZ" sz="1400" b="1" cap="all" dirty="0">
                <a:solidFill>
                  <a:srgbClr val="002673"/>
                </a:solidFill>
              </a:rPr>
              <a:t>Access a 3</a:t>
            </a:r>
            <a:r>
              <a:rPr lang="en-NZ" sz="1400" b="1" cap="all" baseline="30000" dirty="0">
                <a:solidFill>
                  <a:srgbClr val="002673"/>
                </a:solidFill>
              </a:rPr>
              <a:t>rd</a:t>
            </a:r>
            <a:r>
              <a:rPr lang="en-NZ" sz="1400" b="1" cap="all" dirty="0">
                <a:solidFill>
                  <a:srgbClr val="002673"/>
                </a:solidFill>
              </a:rPr>
              <a:t> Primary dose</a:t>
            </a:r>
            <a:r>
              <a:rPr kumimoji="0" lang="en-NZ" sz="1400" b="1" i="0" u="none" strike="noStrike" kern="1200" cap="all" spc="0" normalizeH="0" noProof="0" dirty="0">
                <a:ln>
                  <a:noFill/>
                </a:ln>
                <a:solidFill>
                  <a:srgbClr val="002673"/>
                </a:solidFill>
                <a:effectLst/>
                <a:uLnTx/>
                <a:uFillTx/>
                <a:ea typeface="+mn-ea"/>
                <a:cs typeface="+mn-cs"/>
              </a:rPr>
              <a:t>: </a:t>
            </a:r>
          </a:p>
        </p:txBody>
      </p:sp>
      <p:sp>
        <p:nvSpPr>
          <p:cNvPr id="10" name="Oval 9">
            <a:extLst>
              <a:ext uri="{FF2B5EF4-FFF2-40B4-BE49-F238E27FC236}">
                <a16:creationId xmlns:a16="http://schemas.microsoft.com/office/drawing/2014/main" id="{EBD7A99D-E25B-465E-8813-86EC491860B9}"/>
              </a:ext>
            </a:extLst>
          </p:cNvPr>
          <p:cNvSpPr/>
          <p:nvPr/>
        </p:nvSpPr>
        <p:spPr>
          <a:xfrm>
            <a:off x="364297" y="3104257"/>
            <a:ext cx="252000" cy="252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NZ" sz="1100" b="1" dirty="0">
                <a:solidFill>
                  <a:schemeClr val="tx1"/>
                </a:solidFill>
              </a:rPr>
              <a:t>1a</a:t>
            </a:r>
            <a:endParaRPr lang="en-NZ" sz="1400" b="1" dirty="0">
              <a:solidFill>
                <a:schemeClr val="tx1"/>
              </a:solidFill>
            </a:endParaRPr>
          </a:p>
        </p:txBody>
      </p:sp>
      <p:grpSp>
        <p:nvGrpSpPr>
          <p:cNvPr id="3" name="Group 2">
            <a:extLst>
              <a:ext uri="{FF2B5EF4-FFF2-40B4-BE49-F238E27FC236}">
                <a16:creationId xmlns:a16="http://schemas.microsoft.com/office/drawing/2014/main" id="{A83A29F0-3AFD-42CA-9FF5-5F54D1F3052D}"/>
              </a:ext>
            </a:extLst>
          </p:cNvPr>
          <p:cNvGrpSpPr/>
          <p:nvPr/>
        </p:nvGrpSpPr>
        <p:grpSpPr>
          <a:xfrm>
            <a:off x="9649077" y="281979"/>
            <a:ext cx="810585" cy="735056"/>
            <a:chOff x="10571540" y="881856"/>
            <a:chExt cx="1188906" cy="1078126"/>
          </a:xfrm>
        </p:grpSpPr>
        <p:pic>
          <p:nvPicPr>
            <p:cNvPr id="68" name="Picture 67" descr="A picture containing text, vector graphics&#10;&#10;Description automatically generated">
              <a:extLst>
                <a:ext uri="{FF2B5EF4-FFF2-40B4-BE49-F238E27FC236}">
                  <a16:creationId xmlns:a16="http://schemas.microsoft.com/office/drawing/2014/main" id="{995B63A2-6096-4BB1-8639-963FA15525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7695" y="881856"/>
              <a:ext cx="788414" cy="705735"/>
            </a:xfrm>
            <a:prstGeom prst="rect">
              <a:avLst/>
            </a:prstGeom>
          </p:spPr>
        </p:pic>
        <p:pic>
          <p:nvPicPr>
            <p:cNvPr id="70" name="Picture 69" descr="A picture containing text, queen, vector graphics&#10;&#10;Description automatically generated">
              <a:extLst>
                <a:ext uri="{FF2B5EF4-FFF2-40B4-BE49-F238E27FC236}">
                  <a16:creationId xmlns:a16="http://schemas.microsoft.com/office/drawing/2014/main" id="{61B9945B-298D-4ED1-A53B-C02C8807A6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71902" y="1107325"/>
              <a:ext cx="788544" cy="706090"/>
            </a:xfrm>
            <a:prstGeom prst="rect">
              <a:avLst/>
            </a:prstGeom>
          </p:spPr>
        </p:pic>
        <p:pic>
          <p:nvPicPr>
            <p:cNvPr id="69" name="Picture 68" descr="A picture containing vector graphics&#10;&#10;Description automatically generated">
              <a:extLst>
                <a:ext uri="{FF2B5EF4-FFF2-40B4-BE49-F238E27FC236}">
                  <a16:creationId xmlns:a16="http://schemas.microsoft.com/office/drawing/2014/main" id="{F6F66318-1A5D-4950-881A-39158AAB1BD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71540" y="1253893"/>
              <a:ext cx="788414" cy="706089"/>
            </a:xfrm>
            <a:prstGeom prst="rect">
              <a:avLst/>
            </a:prstGeom>
          </p:spPr>
        </p:pic>
      </p:grpSp>
      <p:sp>
        <p:nvSpPr>
          <p:cNvPr id="110" name="Oval 109">
            <a:extLst>
              <a:ext uri="{FF2B5EF4-FFF2-40B4-BE49-F238E27FC236}">
                <a16:creationId xmlns:a16="http://schemas.microsoft.com/office/drawing/2014/main" id="{E8F3F048-F66A-4F4F-B1AC-ACECE6EBE14A}"/>
              </a:ext>
            </a:extLst>
          </p:cNvPr>
          <p:cNvSpPr/>
          <p:nvPr/>
        </p:nvSpPr>
        <p:spPr>
          <a:xfrm>
            <a:off x="369965" y="4244005"/>
            <a:ext cx="252000" cy="252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NZ" sz="1100" b="1" dirty="0">
                <a:solidFill>
                  <a:schemeClr val="tx1"/>
                </a:solidFill>
              </a:rPr>
              <a:t>1b</a:t>
            </a:r>
            <a:endParaRPr lang="en-NZ" sz="1400" b="1" dirty="0">
              <a:solidFill>
                <a:schemeClr val="tx1"/>
              </a:solidFill>
            </a:endParaRPr>
          </a:p>
        </p:txBody>
      </p:sp>
      <p:sp>
        <p:nvSpPr>
          <p:cNvPr id="111" name="Oval 110">
            <a:extLst>
              <a:ext uri="{FF2B5EF4-FFF2-40B4-BE49-F238E27FC236}">
                <a16:creationId xmlns:a16="http://schemas.microsoft.com/office/drawing/2014/main" id="{20C1ED43-9FAF-43EA-AE27-A35B5C886CE7}"/>
              </a:ext>
            </a:extLst>
          </p:cNvPr>
          <p:cNvSpPr/>
          <p:nvPr/>
        </p:nvSpPr>
        <p:spPr>
          <a:xfrm>
            <a:off x="3240716" y="3104257"/>
            <a:ext cx="252000" cy="252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NZ" sz="1100" b="1" dirty="0">
                <a:solidFill>
                  <a:schemeClr val="tx1"/>
                </a:solidFill>
              </a:rPr>
              <a:t>2</a:t>
            </a:r>
            <a:endParaRPr lang="en-NZ" sz="1400" b="1" dirty="0">
              <a:solidFill>
                <a:schemeClr val="tx1"/>
              </a:solidFill>
            </a:endParaRPr>
          </a:p>
        </p:txBody>
      </p:sp>
      <p:sp>
        <p:nvSpPr>
          <p:cNvPr id="112" name="Oval 111">
            <a:extLst>
              <a:ext uri="{FF2B5EF4-FFF2-40B4-BE49-F238E27FC236}">
                <a16:creationId xmlns:a16="http://schemas.microsoft.com/office/drawing/2014/main" id="{D660DE74-651D-40B7-A2BA-9ADC0DC10CB3}"/>
              </a:ext>
            </a:extLst>
          </p:cNvPr>
          <p:cNvSpPr/>
          <p:nvPr/>
        </p:nvSpPr>
        <p:spPr>
          <a:xfrm>
            <a:off x="6126514" y="3104257"/>
            <a:ext cx="252000" cy="252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NZ" sz="1100" b="1" dirty="0">
                <a:solidFill>
                  <a:schemeClr val="tx1"/>
                </a:solidFill>
              </a:rPr>
              <a:t>3</a:t>
            </a:r>
            <a:endParaRPr lang="en-NZ" sz="1400" b="1" dirty="0">
              <a:solidFill>
                <a:schemeClr val="tx1"/>
              </a:solidFill>
            </a:endParaRPr>
          </a:p>
        </p:txBody>
      </p:sp>
      <p:sp>
        <p:nvSpPr>
          <p:cNvPr id="113" name="Oval 112">
            <a:extLst>
              <a:ext uri="{FF2B5EF4-FFF2-40B4-BE49-F238E27FC236}">
                <a16:creationId xmlns:a16="http://schemas.microsoft.com/office/drawing/2014/main" id="{EBD95118-72AF-41AB-BB90-2CFEDCE71AE0}"/>
              </a:ext>
            </a:extLst>
          </p:cNvPr>
          <p:cNvSpPr/>
          <p:nvPr/>
        </p:nvSpPr>
        <p:spPr>
          <a:xfrm>
            <a:off x="9004085" y="3104257"/>
            <a:ext cx="252000" cy="252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NZ" sz="1100" b="1" dirty="0">
                <a:solidFill>
                  <a:schemeClr val="tx1"/>
                </a:solidFill>
              </a:rPr>
              <a:t>4a</a:t>
            </a:r>
            <a:endParaRPr lang="en-NZ" sz="1400" b="1" dirty="0">
              <a:solidFill>
                <a:schemeClr val="tx1"/>
              </a:solidFill>
            </a:endParaRPr>
          </a:p>
        </p:txBody>
      </p:sp>
      <p:sp>
        <p:nvSpPr>
          <p:cNvPr id="114" name="Oval 113">
            <a:extLst>
              <a:ext uri="{FF2B5EF4-FFF2-40B4-BE49-F238E27FC236}">
                <a16:creationId xmlns:a16="http://schemas.microsoft.com/office/drawing/2014/main" id="{465A9444-D7FA-489E-9DDE-2C288E68DBC4}"/>
              </a:ext>
            </a:extLst>
          </p:cNvPr>
          <p:cNvSpPr/>
          <p:nvPr/>
        </p:nvSpPr>
        <p:spPr>
          <a:xfrm>
            <a:off x="9013124" y="4244005"/>
            <a:ext cx="252000" cy="252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NZ" sz="1100" b="1" dirty="0">
                <a:solidFill>
                  <a:schemeClr val="tx1"/>
                </a:solidFill>
              </a:rPr>
              <a:t>4b</a:t>
            </a:r>
            <a:endParaRPr lang="en-NZ" sz="1400" b="1" dirty="0">
              <a:solidFill>
                <a:schemeClr val="tx1"/>
              </a:solidFill>
            </a:endParaRPr>
          </a:p>
        </p:txBody>
      </p:sp>
      <p:sp>
        <p:nvSpPr>
          <p:cNvPr id="115" name="Rectangle 114">
            <a:extLst>
              <a:ext uri="{FF2B5EF4-FFF2-40B4-BE49-F238E27FC236}">
                <a16:creationId xmlns:a16="http://schemas.microsoft.com/office/drawing/2014/main" id="{71031DF9-344B-4100-AE4F-789B72A6BF67}"/>
              </a:ext>
            </a:extLst>
          </p:cNvPr>
          <p:cNvSpPr/>
          <p:nvPr/>
        </p:nvSpPr>
        <p:spPr>
          <a:xfrm>
            <a:off x="-11567" y="2696311"/>
            <a:ext cx="328578" cy="2469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b="1" cap="all" dirty="0">
                <a:solidFill>
                  <a:srgbClr val="002673"/>
                </a:solidFill>
              </a:rPr>
              <a:t>Scenarios</a:t>
            </a:r>
            <a:endParaRPr kumimoji="0" lang="en-NZ" sz="1200" b="1" i="0" u="none" strike="noStrike" kern="1200" cap="all" spc="0" normalizeH="0" noProof="0" dirty="0">
              <a:ln>
                <a:noFill/>
              </a:ln>
              <a:solidFill>
                <a:srgbClr val="002673"/>
              </a:solidFill>
              <a:effectLst/>
              <a:uLnTx/>
              <a:uFillTx/>
              <a:ea typeface="+mn-ea"/>
              <a:cs typeface="+mn-cs"/>
            </a:endParaRPr>
          </a:p>
        </p:txBody>
      </p:sp>
      <p:grpSp>
        <p:nvGrpSpPr>
          <p:cNvPr id="62" name="Group 61">
            <a:extLst>
              <a:ext uri="{FF2B5EF4-FFF2-40B4-BE49-F238E27FC236}">
                <a16:creationId xmlns:a16="http://schemas.microsoft.com/office/drawing/2014/main" id="{F490C4CF-3870-4193-A5AE-66268D5EB4A8}"/>
              </a:ext>
            </a:extLst>
          </p:cNvPr>
          <p:cNvGrpSpPr/>
          <p:nvPr/>
        </p:nvGrpSpPr>
        <p:grpSpPr>
          <a:xfrm>
            <a:off x="1283289" y="2223432"/>
            <a:ext cx="632950" cy="632950"/>
            <a:chOff x="1178514" y="2293075"/>
            <a:chExt cx="864000" cy="864000"/>
          </a:xfrm>
        </p:grpSpPr>
        <p:grpSp>
          <p:nvGrpSpPr>
            <p:cNvPr id="63" name="Group 62">
              <a:extLst>
                <a:ext uri="{FF2B5EF4-FFF2-40B4-BE49-F238E27FC236}">
                  <a16:creationId xmlns:a16="http://schemas.microsoft.com/office/drawing/2014/main" id="{39A5C90B-34B1-4272-B76D-1E508DEA0B36}"/>
                </a:ext>
              </a:extLst>
            </p:cNvPr>
            <p:cNvGrpSpPr/>
            <p:nvPr/>
          </p:nvGrpSpPr>
          <p:grpSpPr>
            <a:xfrm>
              <a:off x="1178514" y="2293075"/>
              <a:ext cx="864000" cy="864000"/>
              <a:chOff x="1926098" y="3486881"/>
              <a:chExt cx="1026000" cy="1026000"/>
            </a:xfrm>
          </p:grpSpPr>
          <p:sp>
            <p:nvSpPr>
              <p:cNvPr id="76" name="Oval 75">
                <a:extLst>
                  <a:ext uri="{FF2B5EF4-FFF2-40B4-BE49-F238E27FC236}">
                    <a16:creationId xmlns:a16="http://schemas.microsoft.com/office/drawing/2014/main" id="{9404B87D-83C9-47BB-93BF-C9A049E76F77}"/>
                  </a:ext>
                </a:extLst>
              </p:cNvPr>
              <p:cNvSpPr/>
              <p:nvPr/>
            </p:nvSpPr>
            <p:spPr>
              <a:xfrm>
                <a:off x="1998098" y="3558881"/>
                <a:ext cx="882000" cy="882000"/>
              </a:xfrm>
              <a:prstGeom prst="ellipse">
                <a:avLst/>
              </a:prstGeom>
              <a:noFill/>
              <a:ln w="28575" cap="flat" cmpd="sng" algn="ctr">
                <a:solidFill>
                  <a:srgbClr val="0C2D69"/>
                </a:solidFill>
                <a:prstDash val="solid"/>
              </a:ln>
              <a:effectLst/>
            </p:spPr>
            <p:txBody>
              <a:bodyPr rtlCol="0" anchor="ctr"/>
              <a:lstStyle/>
              <a:p>
                <a:pPr marL="0" marR="0" lvl="0" indent="0" algn="ctr" defTabSz="914217" rtl="0" eaLnBrk="1" fontAlgn="auto" latinLnBrk="0" hangingPunct="1">
                  <a:lnSpc>
                    <a:spcPct val="110000"/>
                  </a:lnSpc>
                  <a:spcBef>
                    <a:spcPts val="0"/>
                  </a:spcBef>
                  <a:spcAft>
                    <a:spcPts val="0"/>
                  </a:spcAft>
                  <a:buClrTx/>
                  <a:buSzTx/>
                  <a:buFontTx/>
                  <a:buNone/>
                  <a:tabLst/>
                  <a:defRPr/>
                </a:pPr>
                <a:endParaRPr kumimoji="0" lang="en-US" sz="1050" b="0" i="0" u="none" strike="noStrike" kern="0" cap="none" spc="0" normalizeH="0" baseline="0" noProof="0">
                  <a:ln>
                    <a:noFill/>
                  </a:ln>
                  <a:solidFill>
                    <a:srgbClr val="FFFFFF"/>
                  </a:solidFill>
                  <a:effectLst/>
                  <a:uLnTx/>
                  <a:uFillTx/>
                  <a:latin typeface="Arial"/>
                  <a:ea typeface="+mn-ea"/>
                  <a:cs typeface="+mn-cs"/>
                </a:endParaRPr>
              </a:p>
            </p:txBody>
          </p:sp>
          <p:sp>
            <p:nvSpPr>
              <p:cNvPr id="77" name="Oval 76">
                <a:extLst>
                  <a:ext uri="{FF2B5EF4-FFF2-40B4-BE49-F238E27FC236}">
                    <a16:creationId xmlns:a16="http://schemas.microsoft.com/office/drawing/2014/main" id="{99385C50-CD74-493A-91D4-84B89CAA3D23}"/>
                  </a:ext>
                </a:extLst>
              </p:cNvPr>
              <p:cNvSpPr/>
              <p:nvPr/>
            </p:nvSpPr>
            <p:spPr>
              <a:xfrm>
                <a:off x="1926098" y="3486881"/>
                <a:ext cx="1026000" cy="1026000"/>
              </a:xfrm>
              <a:prstGeom prst="ellipse">
                <a:avLst/>
              </a:prstGeom>
              <a:noFill/>
              <a:ln w="9525" cap="flat" cmpd="sng" algn="ctr">
                <a:solidFill>
                  <a:srgbClr val="0C2D69"/>
                </a:solidFill>
                <a:prstDash val="dot"/>
                <a:headEnd type="none" w="med" len="med"/>
                <a:tailEnd type="none" w="med" len="med"/>
              </a:ln>
              <a:effectLst/>
            </p:spPr>
            <p:txBody>
              <a:bodyPr rot="0" spcFirstLastPara="0" vertOverflow="overflow" horzOverflow="overflow" vert="horz" wrap="square" lIns="91419" tIns="45709" rIns="91419" bIns="45709" numCol="1" spcCol="0" rtlCol="0" fromWordArt="0" anchor="ctr" anchorCtr="0" forceAA="0" compatLnSpc="1">
                <a:prstTxWarp prst="textNoShape">
                  <a:avLst/>
                </a:prstTxWarp>
                <a:no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BBEE"/>
                  </a:solidFill>
                  <a:effectLst/>
                  <a:uLnTx/>
                  <a:uFillTx/>
                  <a:latin typeface="Arial"/>
                  <a:ea typeface="+mn-ea"/>
                  <a:cs typeface="+mn-cs"/>
                </a:endParaRPr>
              </a:p>
            </p:txBody>
          </p:sp>
        </p:grpSp>
        <p:grpSp>
          <p:nvGrpSpPr>
            <p:cNvPr id="64" name="Group 127">
              <a:extLst>
                <a:ext uri="{FF2B5EF4-FFF2-40B4-BE49-F238E27FC236}">
                  <a16:creationId xmlns:a16="http://schemas.microsoft.com/office/drawing/2014/main" id="{A1C7793A-DE5F-44A0-A84A-F8427722D7A6}"/>
                </a:ext>
              </a:extLst>
            </p:cNvPr>
            <p:cNvGrpSpPr>
              <a:grpSpLocks noChangeAspect="1"/>
            </p:cNvGrpSpPr>
            <p:nvPr/>
          </p:nvGrpSpPr>
          <p:grpSpPr bwMode="auto">
            <a:xfrm>
              <a:off x="1391673" y="2552368"/>
              <a:ext cx="437682" cy="411109"/>
              <a:chOff x="2408" y="1740"/>
              <a:chExt cx="427" cy="426"/>
            </a:xfrm>
            <a:solidFill>
              <a:srgbClr val="0C2D69"/>
            </a:solidFill>
          </p:grpSpPr>
          <p:sp>
            <p:nvSpPr>
              <p:cNvPr id="65" name="Freeform 128">
                <a:extLst>
                  <a:ext uri="{FF2B5EF4-FFF2-40B4-BE49-F238E27FC236}">
                    <a16:creationId xmlns:a16="http://schemas.microsoft.com/office/drawing/2014/main" id="{549523ED-96D4-4420-AE26-17D05289D289}"/>
                  </a:ext>
                </a:extLst>
              </p:cNvPr>
              <p:cNvSpPr>
                <a:spLocks/>
              </p:cNvSpPr>
              <p:nvPr/>
            </p:nvSpPr>
            <p:spPr bwMode="auto">
              <a:xfrm>
                <a:off x="2408" y="1740"/>
                <a:ext cx="427" cy="320"/>
              </a:xfrm>
              <a:custGeom>
                <a:avLst/>
                <a:gdLst>
                  <a:gd name="T0" fmla="*/ 90 w 288"/>
                  <a:gd name="T1" fmla="*/ 216 h 216"/>
                  <a:gd name="T2" fmla="*/ 30 w 288"/>
                  <a:gd name="T3" fmla="*/ 216 h 216"/>
                  <a:gd name="T4" fmla="*/ 0 w 288"/>
                  <a:gd name="T5" fmla="*/ 186 h 216"/>
                  <a:gd name="T6" fmla="*/ 0 w 288"/>
                  <a:gd name="T7" fmla="*/ 30 h 216"/>
                  <a:gd name="T8" fmla="*/ 30 w 288"/>
                  <a:gd name="T9" fmla="*/ 0 h 216"/>
                  <a:gd name="T10" fmla="*/ 258 w 288"/>
                  <a:gd name="T11" fmla="*/ 0 h 216"/>
                  <a:gd name="T12" fmla="*/ 288 w 288"/>
                  <a:gd name="T13" fmla="*/ 30 h 216"/>
                  <a:gd name="T14" fmla="*/ 288 w 288"/>
                  <a:gd name="T15" fmla="*/ 138 h 216"/>
                  <a:gd name="T16" fmla="*/ 282 w 288"/>
                  <a:gd name="T17" fmla="*/ 144 h 216"/>
                  <a:gd name="T18" fmla="*/ 276 w 288"/>
                  <a:gd name="T19" fmla="*/ 138 h 216"/>
                  <a:gd name="T20" fmla="*/ 276 w 288"/>
                  <a:gd name="T21" fmla="*/ 30 h 216"/>
                  <a:gd name="T22" fmla="*/ 258 w 288"/>
                  <a:gd name="T23" fmla="*/ 12 h 216"/>
                  <a:gd name="T24" fmla="*/ 30 w 288"/>
                  <a:gd name="T25" fmla="*/ 12 h 216"/>
                  <a:gd name="T26" fmla="*/ 12 w 288"/>
                  <a:gd name="T27" fmla="*/ 30 h 216"/>
                  <a:gd name="T28" fmla="*/ 12 w 288"/>
                  <a:gd name="T29" fmla="*/ 186 h 216"/>
                  <a:gd name="T30" fmla="*/ 30 w 288"/>
                  <a:gd name="T31" fmla="*/ 204 h 216"/>
                  <a:gd name="T32" fmla="*/ 90 w 288"/>
                  <a:gd name="T33" fmla="*/ 204 h 216"/>
                  <a:gd name="T34" fmla="*/ 96 w 288"/>
                  <a:gd name="T35" fmla="*/ 210 h 216"/>
                  <a:gd name="T36" fmla="*/ 90 w 288"/>
                  <a:gd name="T37" fmla="*/ 21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8" h="216">
                    <a:moveTo>
                      <a:pt x="90" y="216"/>
                    </a:moveTo>
                    <a:cubicBezTo>
                      <a:pt x="30" y="216"/>
                      <a:pt x="30" y="216"/>
                      <a:pt x="30" y="216"/>
                    </a:cubicBezTo>
                    <a:cubicBezTo>
                      <a:pt x="13" y="216"/>
                      <a:pt x="0" y="203"/>
                      <a:pt x="0" y="186"/>
                    </a:cubicBezTo>
                    <a:cubicBezTo>
                      <a:pt x="0" y="30"/>
                      <a:pt x="0" y="30"/>
                      <a:pt x="0" y="30"/>
                    </a:cubicBezTo>
                    <a:cubicBezTo>
                      <a:pt x="0" y="14"/>
                      <a:pt x="13" y="0"/>
                      <a:pt x="30" y="0"/>
                    </a:cubicBezTo>
                    <a:cubicBezTo>
                      <a:pt x="258" y="0"/>
                      <a:pt x="258" y="0"/>
                      <a:pt x="258" y="0"/>
                    </a:cubicBezTo>
                    <a:cubicBezTo>
                      <a:pt x="275" y="0"/>
                      <a:pt x="288" y="14"/>
                      <a:pt x="288" y="30"/>
                    </a:cubicBezTo>
                    <a:cubicBezTo>
                      <a:pt x="288" y="138"/>
                      <a:pt x="288" y="138"/>
                      <a:pt x="288" y="138"/>
                    </a:cubicBezTo>
                    <a:cubicBezTo>
                      <a:pt x="288" y="142"/>
                      <a:pt x="285" y="144"/>
                      <a:pt x="282" y="144"/>
                    </a:cubicBezTo>
                    <a:cubicBezTo>
                      <a:pt x="279" y="144"/>
                      <a:pt x="276" y="142"/>
                      <a:pt x="276" y="138"/>
                    </a:cubicBezTo>
                    <a:cubicBezTo>
                      <a:pt x="276" y="30"/>
                      <a:pt x="276" y="30"/>
                      <a:pt x="276" y="30"/>
                    </a:cubicBezTo>
                    <a:cubicBezTo>
                      <a:pt x="276" y="20"/>
                      <a:pt x="268" y="12"/>
                      <a:pt x="258" y="12"/>
                    </a:cubicBezTo>
                    <a:cubicBezTo>
                      <a:pt x="30" y="12"/>
                      <a:pt x="30" y="12"/>
                      <a:pt x="30" y="12"/>
                    </a:cubicBezTo>
                    <a:cubicBezTo>
                      <a:pt x="20" y="12"/>
                      <a:pt x="12" y="20"/>
                      <a:pt x="12" y="30"/>
                    </a:cubicBezTo>
                    <a:cubicBezTo>
                      <a:pt x="12" y="186"/>
                      <a:pt x="12" y="186"/>
                      <a:pt x="12" y="186"/>
                    </a:cubicBezTo>
                    <a:cubicBezTo>
                      <a:pt x="12" y="196"/>
                      <a:pt x="20" y="204"/>
                      <a:pt x="30" y="204"/>
                    </a:cubicBezTo>
                    <a:cubicBezTo>
                      <a:pt x="90" y="204"/>
                      <a:pt x="90" y="204"/>
                      <a:pt x="90" y="204"/>
                    </a:cubicBezTo>
                    <a:cubicBezTo>
                      <a:pt x="93" y="204"/>
                      <a:pt x="96" y="207"/>
                      <a:pt x="96" y="210"/>
                    </a:cubicBezTo>
                    <a:cubicBezTo>
                      <a:pt x="96" y="214"/>
                      <a:pt x="93" y="216"/>
                      <a:pt x="90" y="216"/>
                    </a:cubicBez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AU" sz="1050" b="0" i="0" u="none" strike="noStrike" kern="0" cap="none" spc="0" normalizeH="0" baseline="0" noProof="0">
                  <a:ln>
                    <a:noFill/>
                  </a:ln>
                  <a:solidFill>
                    <a:srgbClr val="969696"/>
                  </a:solidFill>
                  <a:effectLst/>
                  <a:uLnTx/>
                  <a:uFillTx/>
                  <a:latin typeface="Arial"/>
                  <a:ea typeface="+mn-ea"/>
                  <a:cs typeface="Arial" charset="0"/>
                </a:endParaRPr>
              </a:p>
            </p:txBody>
          </p:sp>
          <p:sp>
            <p:nvSpPr>
              <p:cNvPr id="66" name="Freeform 129">
                <a:extLst>
                  <a:ext uri="{FF2B5EF4-FFF2-40B4-BE49-F238E27FC236}">
                    <a16:creationId xmlns:a16="http://schemas.microsoft.com/office/drawing/2014/main" id="{CAF4E8FE-27C5-4FFE-AD3A-CF08C8377584}"/>
                  </a:ext>
                </a:extLst>
              </p:cNvPr>
              <p:cNvSpPr>
                <a:spLocks/>
              </p:cNvSpPr>
              <p:nvPr/>
            </p:nvSpPr>
            <p:spPr bwMode="auto">
              <a:xfrm>
                <a:off x="2479" y="1775"/>
                <a:ext cx="302" cy="249"/>
              </a:xfrm>
              <a:custGeom>
                <a:avLst/>
                <a:gdLst>
                  <a:gd name="T0" fmla="*/ 42 w 204"/>
                  <a:gd name="T1" fmla="*/ 168 h 168"/>
                  <a:gd name="T2" fmla="*/ 6 w 204"/>
                  <a:gd name="T3" fmla="*/ 168 h 168"/>
                  <a:gd name="T4" fmla="*/ 0 w 204"/>
                  <a:gd name="T5" fmla="*/ 162 h 168"/>
                  <a:gd name="T6" fmla="*/ 0 w 204"/>
                  <a:gd name="T7" fmla="*/ 6 h 168"/>
                  <a:gd name="T8" fmla="*/ 6 w 204"/>
                  <a:gd name="T9" fmla="*/ 0 h 168"/>
                  <a:gd name="T10" fmla="*/ 198 w 204"/>
                  <a:gd name="T11" fmla="*/ 0 h 168"/>
                  <a:gd name="T12" fmla="*/ 204 w 204"/>
                  <a:gd name="T13" fmla="*/ 6 h 168"/>
                  <a:gd name="T14" fmla="*/ 204 w 204"/>
                  <a:gd name="T15" fmla="*/ 114 h 168"/>
                  <a:gd name="T16" fmla="*/ 198 w 204"/>
                  <a:gd name="T17" fmla="*/ 120 h 168"/>
                  <a:gd name="T18" fmla="*/ 192 w 204"/>
                  <a:gd name="T19" fmla="*/ 114 h 168"/>
                  <a:gd name="T20" fmla="*/ 192 w 204"/>
                  <a:gd name="T21" fmla="*/ 12 h 168"/>
                  <a:gd name="T22" fmla="*/ 12 w 204"/>
                  <a:gd name="T23" fmla="*/ 12 h 168"/>
                  <a:gd name="T24" fmla="*/ 12 w 204"/>
                  <a:gd name="T25" fmla="*/ 156 h 168"/>
                  <a:gd name="T26" fmla="*/ 42 w 204"/>
                  <a:gd name="T27" fmla="*/ 156 h 168"/>
                  <a:gd name="T28" fmla="*/ 48 w 204"/>
                  <a:gd name="T29" fmla="*/ 162 h 168"/>
                  <a:gd name="T30" fmla="*/ 42 w 204"/>
                  <a:gd name="T31"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 h="168">
                    <a:moveTo>
                      <a:pt x="42" y="168"/>
                    </a:moveTo>
                    <a:cubicBezTo>
                      <a:pt x="6" y="168"/>
                      <a:pt x="6" y="168"/>
                      <a:pt x="6" y="168"/>
                    </a:cubicBezTo>
                    <a:cubicBezTo>
                      <a:pt x="3" y="168"/>
                      <a:pt x="0" y="166"/>
                      <a:pt x="0" y="162"/>
                    </a:cubicBezTo>
                    <a:cubicBezTo>
                      <a:pt x="0" y="6"/>
                      <a:pt x="0" y="6"/>
                      <a:pt x="0" y="6"/>
                    </a:cubicBezTo>
                    <a:cubicBezTo>
                      <a:pt x="0" y="3"/>
                      <a:pt x="3" y="0"/>
                      <a:pt x="6" y="0"/>
                    </a:cubicBezTo>
                    <a:cubicBezTo>
                      <a:pt x="198" y="0"/>
                      <a:pt x="198" y="0"/>
                      <a:pt x="198" y="0"/>
                    </a:cubicBezTo>
                    <a:cubicBezTo>
                      <a:pt x="201" y="0"/>
                      <a:pt x="204" y="3"/>
                      <a:pt x="204" y="6"/>
                    </a:cubicBezTo>
                    <a:cubicBezTo>
                      <a:pt x="204" y="114"/>
                      <a:pt x="204" y="114"/>
                      <a:pt x="204" y="114"/>
                    </a:cubicBezTo>
                    <a:cubicBezTo>
                      <a:pt x="204" y="118"/>
                      <a:pt x="201" y="120"/>
                      <a:pt x="198" y="120"/>
                    </a:cubicBezTo>
                    <a:cubicBezTo>
                      <a:pt x="195" y="120"/>
                      <a:pt x="192" y="118"/>
                      <a:pt x="192" y="114"/>
                    </a:cubicBezTo>
                    <a:cubicBezTo>
                      <a:pt x="192" y="12"/>
                      <a:pt x="192" y="12"/>
                      <a:pt x="192" y="12"/>
                    </a:cubicBezTo>
                    <a:cubicBezTo>
                      <a:pt x="12" y="12"/>
                      <a:pt x="12" y="12"/>
                      <a:pt x="12" y="12"/>
                    </a:cubicBezTo>
                    <a:cubicBezTo>
                      <a:pt x="12" y="156"/>
                      <a:pt x="12" y="156"/>
                      <a:pt x="12" y="156"/>
                    </a:cubicBezTo>
                    <a:cubicBezTo>
                      <a:pt x="42" y="156"/>
                      <a:pt x="42" y="156"/>
                      <a:pt x="42" y="156"/>
                    </a:cubicBezTo>
                    <a:cubicBezTo>
                      <a:pt x="45" y="156"/>
                      <a:pt x="48" y="159"/>
                      <a:pt x="48" y="162"/>
                    </a:cubicBezTo>
                    <a:cubicBezTo>
                      <a:pt x="48" y="166"/>
                      <a:pt x="45" y="168"/>
                      <a:pt x="42" y="168"/>
                    </a:cubicBez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AU" sz="1050" b="0" i="0" u="none" strike="noStrike" kern="0" cap="none" spc="0" normalizeH="0" baseline="0" noProof="0">
                  <a:ln>
                    <a:noFill/>
                  </a:ln>
                  <a:solidFill>
                    <a:srgbClr val="969696"/>
                  </a:solidFill>
                  <a:effectLst/>
                  <a:uLnTx/>
                  <a:uFillTx/>
                  <a:latin typeface="Arial"/>
                  <a:ea typeface="+mn-ea"/>
                  <a:cs typeface="Arial" charset="0"/>
                </a:endParaRPr>
              </a:p>
            </p:txBody>
          </p:sp>
          <p:sp>
            <p:nvSpPr>
              <p:cNvPr id="67" name="Oval 130">
                <a:extLst>
                  <a:ext uri="{FF2B5EF4-FFF2-40B4-BE49-F238E27FC236}">
                    <a16:creationId xmlns:a16="http://schemas.microsoft.com/office/drawing/2014/main" id="{662CBD3E-634C-4942-A21A-0BC7FAAFCC5A}"/>
                  </a:ext>
                </a:extLst>
              </p:cNvPr>
              <p:cNvSpPr>
                <a:spLocks noChangeArrowheads="1"/>
              </p:cNvSpPr>
              <p:nvPr/>
            </p:nvSpPr>
            <p:spPr bwMode="auto">
              <a:xfrm>
                <a:off x="2790" y="1891"/>
                <a:ext cx="18" cy="18"/>
              </a:xfrm>
              <a:prstGeom prst="ellipse">
                <a:avLst/>
              </a:prstGeom>
              <a:grpFill/>
              <a:ln w="317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AU" sz="1050" b="0" i="0" u="none" strike="noStrike" kern="0" cap="none" spc="0" normalizeH="0" baseline="0" noProof="0">
                  <a:ln>
                    <a:noFill/>
                  </a:ln>
                  <a:solidFill>
                    <a:srgbClr val="969696"/>
                  </a:solidFill>
                  <a:effectLst/>
                  <a:uLnTx/>
                  <a:uFillTx/>
                  <a:latin typeface="Arial"/>
                  <a:ea typeface="+mn-ea"/>
                  <a:cs typeface="Arial" charset="0"/>
                </a:endParaRPr>
              </a:p>
            </p:txBody>
          </p:sp>
          <p:sp>
            <p:nvSpPr>
              <p:cNvPr id="71" name="Freeform 131">
                <a:extLst>
                  <a:ext uri="{FF2B5EF4-FFF2-40B4-BE49-F238E27FC236}">
                    <a16:creationId xmlns:a16="http://schemas.microsoft.com/office/drawing/2014/main" id="{221E97A8-D2C2-407C-8A12-19FE58397E6A}"/>
                  </a:ext>
                </a:extLst>
              </p:cNvPr>
              <p:cNvSpPr>
                <a:spLocks noEditPoints="1"/>
              </p:cNvSpPr>
              <p:nvPr/>
            </p:nvSpPr>
            <p:spPr bwMode="auto">
              <a:xfrm>
                <a:off x="2576" y="1855"/>
                <a:ext cx="259" cy="311"/>
              </a:xfrm>
              <a:custGeom>
                <a:avLst/>
                <a:gdLst>
                  <a:gd name="T0" fmla="*/ 140 w 175"/>
                  <a:gd name="T1" fmla="*/ 210 h 210"/>
                  <a:gd name="T2" fmla="*/ 63 w 175"/>
                  <a:gd name="T3" fmla="*/ 210 h 210"/>
                  <a:gd name="T4" fmla="*/ 48 w 175"/>
                  <a:gd name="T5" fmla="*/ 201 h 210"/>
                  <a:gd name="T6" fmla="*/ 3 w 175"/>
                  <a:gd name="T7" fmla="*/ 120 h 210"/>
                  <a:gd name="T8" fmla="*/ 4 w 175"/>
                  <a:gd name="T9" fmla="*/ 102 h 210"/>
                  <a:gd name="T10" fmla="*/ 19 w 175"/>
                  <a:gd name="T11" fmla="*/ 94 h 210"/>
                  <a:gd name="T12" fmla="*/ 31 w 175"/>
                  <a:gd name="T13" fmla="*/ 93 h 210"/>
                  <a:gd name="T14" fmla="*/ 31 w 175"/>
                  <a:gd name="T15" fmla="*/ 93 h 210"/>
                  <a:gd name="T16" fmla="*/ 45 w 175"/>
                  <a:gd name="T17" fmla="*/ 100 h 210"/>
                  <a:gd name="T18" fmla="*/ 55 w 175"/>
                  <a:gd name="T19" fmla="*/ 112 h 210"/>
                  <a:gd name="T20" fmla="*/ 55 w 175"/>
                  <a:gd name="T21" fmla="*/ 18 h 210"/>
                  <a:gd name="T22" fmla="*/ 71 w 175"/>
                  <a:gd name="T23" fmla="*/ 0 h 210"/>
                  <a:gd name="T24" fmla="*/ 88 w 175"/>
                  <a:gd name="T25" fmla="*/ 0 h 210"/>
                  <a:gd name="T26" fmla="*/ 103 w 175"/>
                  <a:gd name="T27" fmla="*/ 18 h 210"/>
                  <a:gd name="T28" fmla="*/ 103 w 175"/>
                  <a:gd name="T29" fmla="*/ 78 h 210"/>
                  <a:gd name="T30" fmla="*/ 164 w 175"/>
                  <a:gd name="T31" fmla="*/ 100 h 210"/>
                  <a:gd name="T32" fmla="*/ 175 w 175"/>
                  <a:gd name="T33" fmla="*/ 117 h 210"/>
                  <a:gd name="T34" fmla="*/ 175 w 175"/>
                  <a:gd name="T35" fmla="*/ 118 h 210"/>
                  <a:gd name="T36" fmla="*/ 157 w 175"/>
                  <a:gd name="T37" fmla="*/ 198 h 210"/>
                  <a:gd name="T38" fmla="*/ 156 w 175"/>
                  <a:gd name="T39" fmla="*/ 199 h 210"/>
                  <a:gd name="T40" fmla="*/ 140 w 175"/>
                  <a:gd name="T41" fmla="*/ 210 h 210"/>
                  <a:gd name="T42" fmla="*/ 31 w 175"/>
                  <a:gd name="T43" fmla="*/ 105 h 210"/>
                  <a:gd name="T44" fmla="*/ 19 w 175"/>
                  <a:gd name="T45" fmla="*/ 106 h 210"/>
                  <a:gd name="T46" fmla="*/ 14 w 175"/>
                  <a:gd name="T47" fmla="*/ 108 h 210"/>
                  <a:gd name="T48" fmla="*/ 14 w 175"/>
                  <a:gd name="T49" fmla="*/ 114 h 210"/>
                  <a:gd name="T50" fmla="*/ 59 w 175"/>
                  <a:gd name="T51" fmla="*/ 195 h 210"/>
                  <a:gd name="T52" fmla="*/ 63 w 175"/>
                  <a:gd name="T53" fmla="*/ 198 h 210"/>
                  <a:gd name="T54" fmla="*/ 140 w 175"/>
                  <a:gd name="T55" fmla="*/ 198 h 210"/>
                  <a:gd name="T56" fmla="*/ 145 w 175"/>
                  <a:gd name="T57" fmla="*/ 195 h 210"/>
                  <a:gd name="T58" fmla="*/ 163 w 175"/>
                  <a:gd name="T59" fmla="*/ 116 h 210"/>
                  <a:gd name="T60" fmla="*/ 160 w 175"/>
                  <a:gd name="T61" fmla="*/ 111 h 210"/>
                  <a:gd name="T62" fmla="*/ 95 w 175"/>
                  <a:gd name="T63" fmla="*/ 88 h 210"/>
                  <a:gd name="T64" fmla="*/ 91 w 175"/>
                  <a:gd name="T65" fmla="*/ 82 h 210"/>
                  <a:gd name="T66" fmla="*/ 91 w 175"/>
                  <a:gd name="T67" fmla="*/ 18 h 210"/>
                  <a:gd name="T68" fmla="*/ 88 w 175"/>
                  <a:gd name="T69" fmla="*/ 12 h 210"/>
                  <a:gd name="T70" fmla="*/ 71 w 175"/>
                  <a:gd name="T71" fmla="*/ 12 h 210"/>
                  <a:gd name="T72" fmla="*/ 67 w 175"/>
                  <a:gd name="T73" fmla="*/ 18 h 210"/>
                  <a:gd name="T74" fmla="*/ 67 w 175"/>
                  <a:gd name="T75" fmla="*/ 129 h 210"/>
                  <a:gd name="T76" fmla="*/ 63 w 175"/>
                  <a:gd name="T77" fmla="*/ 134 h 210"/>
                  <a:gd name="T78" fmla="*/ 56 w 175"/>
                  <a:gd name="T79" fmla="*/ 132 h 210"/>
                  <a:gd name="T80" fmla="*/ 36 w 175"/>
                  <a:gd name="T81" fmla="*/ 108 h 210"/>
                  <a:gd name="T82" fmla="*/ 31 w 175"/>
                  <a:gd name="T83"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5" h="210">
                    <a:moveTo>
                      <a:pt x="140" y="210"/>
                    </a:moveTo>
                    <a:cubicBezTo>
                      <a:pt x="63" y="210"/>
                      <a:pt x="63" y="210"/>
                      <a:pt x="63" y="210"/>
                    </a:cubicBezTo>
                    <a:cubicBezTo>
                      <a:pt x="57" y="210"/>
                      <a:pt x="51" y="207"/>
                      <a:pt x="48" y="201"/>
                    </a:cubicBezTo>
                    <a:cubicBezTo>
                      <a:pt x="3" y="120"/>
                      <a:pt x="3" y="120"/>
                      <a:pt x="3" y="120"/>
                    </a:cubicBezTo>
                    <a:cubicBezTo>
                      <a:pt x="0" y="114"/>
                      <a:pt x="0" y="108"/>
                      <a:pt x="4" y="102"/>
                    </a:cubicBezTo>
                    <a:cubicBezTo>
                      <a:pt x="7" y="97"/>
                      <a:pt x="13" y="94"/>
                      <a:pt x="19" y="94"/>
                    </a:cubicBezTo>
                    <a:cubicBezTo>
                      <a:pt x="31" y="93"/>
                      <a:pt x="31" y="93"/>
                      <a:pt x="31" y="93"/>
                    </a:cubicBezTo>
                    <a:cubicBezTo>
                      <a:pt x="31" y="93"/>
                      <a:pt x="31" y="93"/>
                      <a:pt x="31" y="93"/>
                    </a:cubicBezTo>
                    <a:cubicBezTo>
                      <a:pt x="36" y="93"/>
                      <a:pt x="42" y="96"/>
                      <a:pt x="45" y="100"/>
                    </a:cubicBezTo>
                    <a:cubicBezTo>
                      <a:pt x="55" y="112"/>
                      <a:pt x="55" y="112"/>
                      <a:pt x="55" y="112"/>
                    </a:cubicBezTo>
                    <a:cubicBezTo>
                      <a:pt x="55" y="18"/>
                      <a:pt x="55" y="18"/>
                      <a:pt x="55" y="18"/>
                    </a:cubicBezTo>
                    <a:cubicBezTo>
                      <a:pt x="55" y="7"/>
                      <a:pt x="61" y="0"/>
                      <a:pt x="71" y="0"/>
                    </a:cubicBezTo>
                    <a:cubicBezTo>
                      <a:pt x="88" y="0"/>
                      <a:pt x="88" y="0"/>
                      <a:pt x="88" y="0"/>
                    </a:cubicBezTo>
                    <a:cubicBezTo>
                      <a:pt x="97" y="0"/>
                      <a:pt x="103" y="7"/>
                      <a:pt x="103" y="18"/>
                    </a:cubicBezTo>
                    <a:cubicBezTo>
                      <a:pt x="103" y="78"/>
                      <a:pt x="103" y="78"/>
                      <a:pt x="103" y="78"/>
                    </a:cubicBezTo>
                    <a:cubicBezTo>
                      <a:pt x="164" y="100"/>
                      <a:pt x="164" y="100"/>
                      <a:pt x="164" y="100"/>
                    </a:cubicBezTo>
                    <a:cubicBezTo>
                      <a:pt x="171" y="102"/>
                      <a:pt x="175" y="108"/>
                      <a:pt x="175" y="117"/>
                    </a:cubicBezTo>
                    <a:cubicBezTo>
                      <a:pt x="175" y="117"/>
                      <a:pt x="175" y="118"/>
                      <a:pt x="175" y="118"/>
                    </a:cubicBezTo>
                    <a:cubicBezTo>
                      <a:pt x="157" y="198"/>
                      <a:pt x="157" y="198"/>
                      <a:pt x="157" y="198"/>
                    </a:cubicBezTo>
                    <a:cubicBezTo>
                      <a:pt x="157" y="199"/>
                      <a:pt x="156" y="199"/>
                      <a:pt x="156" y="199"/>
                    </a:cubicBezTo>
                    <a:cubicBezTo>
                      <a:pt x="154" y="206"/>
                      <a:pt x="147" y="210"/>
                      <a:pt x="140" y="210"/>
                    </a:cubicBezTo>
                    <a:close/>
                    <a:moveTo>
                      <a:pt x="31" y="105"/>
                    </a:moveTo>
                    <a:cubicBezTo>
                      <a:pt x="19" y="106"/>
                      <a:pt x="19" y="106"/>
                      <a:pt x="19" y="106"/>
                    </a:cubicBezTo>
                    <a:cubicBezTo>
                      <a:pt x="17" y="106"/>
                      <a:pt x="15" y="107"/>
                      <a:pt x="14" y="108"/>
                    </a:cubicBezTo>
                    <a:cubicBezTo>
                      <a:pt x="13" y="110"/>
                      <a:pt x="13" y="112"/>
                      <a:pt x="14" y="114"/>
                    </a:cubicBezTo>
                    <a:cubicBezTo>
                      <a:pt x="59" y="195"/>
                      <a:pt x="59" y="195"/>
                      <a:pt x="59" y="195"/>
                    </a:cubicBezTo>
                    <a:cubicBezTo>
                      <a:pt x="60" y="197"/>
                      <a:pt x="61" y="198"/>
                      <a:pt x="63" y="198"/>
                    </a:cubicBezTo>
                    <a:cubicBezTo>
                      <a:pt x="140" y="198"/>
                      <a:pt x="140" y="198"/>
                      <a:pt x="140" y="198"/>
                    </a:cubicBezTo>
                    <a:cubicBezTo>
                      <a:pt x="142" y="198"/>
                      <a:pt x="144" y="197"/>
                      <a:pt x="145" y="195"/>
                    </a:cubicBezTo>
                    <a:cubicBezTo>
                      <a:pt x="163" y="116"/>
                      <a:pt x="163" y="116"/>
                      <a:pt x="163" y="116"/>
                    </a:cubicBezTo>
                    <a:cubicBezTo>
                      <a:pt x="163" y="114"/>
                      <a:pt x="162" y="112"/>
                      <a:pt x="160" y="111"/>
                    </a:cubicBezTo>
                    <a:cubicBezTo>
                      <a:pt x="95" y="88"/>
                      <a:pt x="95" y="88"/>
                      <a:pt x="95" y="88"/>
                    </a:cubicBezTo>
                    <a:cubicBezTo>
                      <a:pt x="93" y="87"/>
                      <a:pt x="91" y="84"/>
                      <a:pt x="91" y="82"/>
                    </a:cubicBezTo>
                    <a:cubicBezTo>
                      <a:pt x="91" y="18"/>
                      <a:pt x="91" y="18"/>
                      <a:pt x="91" y="18"/>
                    </a:cubicBezTo>
                    <a:cubicBezTo>
                      <a:pt x="91" y="12"/>
                      <a:pt x="89" y="12"/>
                      <a:pt x="88" y="12"/>
                    </a:cubicBezTo>
                    <a:cubicBezTo>
                      <a:pt x="71" y="12"/>
                      <a:pt x="71" y="12"/>
                      <a:pt x="71" y="12"/>
                    </a:cubicBezTo>
                    <a:cubicBezTo>
                      <a:pt x="68" y="12"/>
                      <a:pt x="67" y="15"/>
                      <a:pt x="67" y="18"/>
                    </a:cubicBezTo>
                    <a:cubicBezTo>
                      <a:pt x="67" y="129"/>
                      <a:pt x="67" y="129"/>
                      <a:pt x="67" y="129"/>
                    </a:cubicBezTo>
                    <a:cubicBezTo>
                      <a:pt x="67" y="131"/>
                      <a:pt x="65" y="133"/>
                      <a:pt x="63" y="134"/>
                    </a:cubicBezTo>
                    <a:cubicBezTo>
                      <a:pt x="61" y="135"/>
                      <a:pt x="58" y="134"/>
                      <a:pt x="56" y="132"/>
                    </a:cubicBezTo>
                    <a:cubicBezTo>
                      <a:pt x="36" y="108"/>
                      <a:pt x="36" y="108"/>
                      <a:pt x="36" y="108"/>
                    </a:cubicBezTo>
                    <a:cubicBezTo>
                      <a:pt x="35" y="106"/>
                      <a:pt x="33" y="105"/>
                      <a:pt x="31" y="105"/>
                    </a:cubicBez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AU" sz="1050" b="0" i="0" u="none" strike="noStrike" kern="0" cap="none" spc="0" normalizeH="0" baseline="0" noProof="0">
                  <a:ln>
                    <a:noFill/>
                  </a:ln>
                  <a:solidFill>
                    <a:srgbClr val="969696"/>
                  </a:solidFill>
                  <a:effectLst/>
                  <a:uLnTx/>
                  <a:uFillTx/>
                  <a:latin typeface="Arial"/>
                  <a:ea typeface="+mn-ea"/>
                  <a:cs typeface="Arial" charset="0"/>
                </a:endParaRPr>
              </a:p>
            </p:txBody>
          </p:sp>
          <p:sp>
            <p:nvSpPr>
              <p:cNvPr id="75" name="Freeform 132">
                <a:extLst>
                  <a:ext uri="{FF2B5EF4-FFF2-40B4-BE49-F238E27FC236}">
                    <a16:creationId xmlns:a16="http://schemas.microsoft.com/office/drawing/2014/main" id="{C498B35F-7286-4C5C-ADCE-EBD1644E85BF}"/>
                  </a:ext>
                </a:extLst>
              </p:cNvPr>
              <p:cNvSpPr>
                <a:spLocks noEditPoints="1"/>
              </p:cNvSpPr>
              <p:nvPr/>
            </p:nvSpPr>
            <p:spPr bwMode="auto">
              <a:xfrm>
                <a:off x="2435" y="1882"/>
                <a:ext cx="35" cy="35"/>
              </a:xfrm>
              <a:custGeom>
                <a:avLst/>
                <a:gdLst>
                  <a:gd name="T0" fmla="*/ 12 w 24"/>
                  <a:gd name="T1" fmla="*/ 24 h 24"/>
                  <a:gd name="T2" fmla="*/ 0 w 24"/>
                  <a:gd name="T3" fmla="*/ 12 h 24"/>
                  <a:gd name="T4" fmla="*/ 12 w 24"/>
                  <a:gd name="T5" fmla="*/ 0 h 24"/>
                  <a:gd name="T6" fmla="*/ 24 w 24"/>
                  <a:gd name="T7" fmla="*/ 12 h 24"/>
                  <a:gd name="T8" fmla="*/ 12 w 24"/>
                  <a:gd name="T9" fmla="*/ 24 h 24"/>
                  <a:gd name="T10" fmla="*/ 12 w 24"/>
                  <a:gd name="T11" fmla="*/ 12 h 24"/>
                  <a:gd name="T12" fmla="*/ 12 w 24"/>
                  <a:gd name="T13" fmla="*/ 12 h 24"/>
                </a:gdLst>
                <a:ahLst/>
                <a:cxnLst>
                  <a:cxn ang="0">
                    <a:pos x="T0" y="T1"/>
                  </a:cxn>
                  <a:cxn ang="0">
                    <a:pos x="T2" y="T3"/>
                  </a:cxn>
                  <a:cxn ang="0">
                    <a:pos x="T4" y="T5"/>
                  </a:cxn>
                  <a:cxn ang="0">
                    <a:pos x="T6" y="T7"/>
                  </a:cxn>
                  <a:cxn ang="0">
                    <a:pos x="T8" y="T9"/>
                  </a:cxn>
                  <a:cxn ang="0">
                    <a:pos x="T10" y="T11"/>
                  </a:cxn>
                  <a:cxn ang="0">
                    <a:pos x="T12" y="T13"/>
                  </a:cxn>
                </a:cxnLst>
                <a:rect l="0" t="0" r="r" b="b"/>
                <a:pathLst>
                  <a:path w="24" h="24">
                    <a:moveTo>
                      <a:pt x="12" y="24"/>
                    </a:moveTo>
                    <a:cubicBezTo>
                      <a:pt x="5" y="24"/>
                      <a:pt x="0" y="19"/>
                      <a:pt x="0" y="12"/>
                    </a:cubicBezTo>
                    <a:cubicBezTo>
                      <a:pt x="0" y="6"/>
                      <a:pt x="5" y="0"/>
                      <a:pt x="12" y="0"/>
                    </a:cubicBezTo>
                    <a:cubicBezTo>
                      <a:pt x="19" y="0"/>
                      <a:pt x="24" y="6"/>
                      <a:pt x="24" y="12"/>
                    </a:cubicBezTo>
                    <a:cubicBezTo>
                      <a:pt x="24" y="19"/>
                      <a:pt x="19" y="24"/>
                      <a:pt x="12" y="24"/>
                    </a:cubicBezTo>
                    <a:close/>
                    <a:moveTo>
                      <a:pt x="12" y="12"/>
                    </a:moveTo>
                    <a:cubicBezTo>
                      <a:pt x="12" y="12"/>
                      <a:pt x="12" y="12"/>
                      <a:pt x="12" y="12"/>
                    </a:cubicBez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AU" sz="1050" b="0" i="0" u="none" strike="noStrike" kern="0" cap="none" spc="0" normalizeH="0" baseline="0" noProof="0">
                  <a:ln>
                    <a:noFill/>
                  </a:ln>
                  <a:solidFill>
                    <a:srgbClr val="969696"/>
                  </a:solidFill>
                  <a:effectLst/>
                  <a:uLnTx/>
                  <a:uFillTx/>
                  <a:latin typeface="Arial"/>
                  <a:ea typeface="+mn-ea"/>
                  <a:cs typeface="Arial" charset="0"/>
                </a:endParaRPr>
              </a:p>
            </p:txBody>
          </p:sp>
        </p:grpSp>
      </p:grpSp>
      <p:grpSp>
        <p:nvGrpSpPr>
          <p:cNvPr id="78" name="Group 77">
            <a:extLst>
              <a:ext uri="{FF2B5EF4-FFF2-40B4-BE49-F238E27FC236}">
                <a16:creationId xmlns:a16="http://schemas.microsoft.com/office/drawing/2014/main" id="{1CADC269-8D78-4845-959D-FE61231798F1}"/>
              </a:ext>
            </a:extLst>
          </p:cNvPr>
          <p:cNvGrpSpPr/>
          <p:nvPr/>
        </p:nvGrpSpPr>
        <p:grpSpPr>
          <a:xfrm>
            <a:off x="4232700" y="2223432"/>
            <a:ext cx="632950" cy="632950"/>
            <a:chOff x="3213525" y="2258907"/>
            <a:chExt cx="864000" cy="864000"/>
          </a:xfrm>
        </p:grpSpPr>
        <p:grpSp>
          <p:nvGrpSpPr>
            <p:cNvPr id="79" name="Group 78">
              <a:extLst>
                <a:ext uri="{FF2B5EF4-FFF2-40B4-BE49-F238E27FC236}">
                  <a16:creationId xmlns:a16="http://schemas.microsoft.com/office/drawing/2014/main" id="{8CD74FC2-F0C3-4073-BE60-98C67A2EDC28}"/>
                </a:ext>
              </a:extLst>
            </p:cNvPr>
            <p:cNvGrpSpPr/>
            <p:nvPr/>
          </p:nvGrpSpPr>
          <p:grpSpPr>
            <a:xfrm>
              <a:off x="3213525" y="2258907"/>
              <a:ext cx="864000" cy="864000"/>
              <a:chOff x="1926098" y="3486881"/>
              <a:chExt cx="1026000" cy="1026000"/>
            </a:xfrm>
          </p:grpSpPr>
          <p:sp>
            <p:nvSpPr>
              <p:cNvPr id="84" name="Oval 83">
                <a:extLst>
                  <a:ext uri="{FF2B5EF4-FFF2-40B4-BE49-F238E27FC236}">
                    <a16:creationId xmlns:a16="http://schemas.microsoft.com/office/drawing/2014/main" id="{55451004-105B-42F1-979C-4F4E514C0E2A}"/>
                  </a:ext>
                </a:extLst>
              </p:cNvPr>
              <p:cNvSpPr/>
              <p:nvPr/>
            </p:nvSpPr>
            <p:spPr>
              <a:xfrm>
                <a:off x="1998098" y="3558881"/>
                <a:ext cx="882000" cy="882000"/>
              </a:xfrm>
              <a:prstGeom prst="ellipse">
                <a:avLst/>
              </a:prstGeom>
              <a:noFill/>
              <a:ln w="28575" cap="flat" cmpd="sng" algn="ctr">
                <a:solidFill>
                  <a:srgbClr val="0C2D69"/>
                </a:solidFill>
                <a:prstDash val="solid"/>
              </a:ln>
              <a:effectLst/>
            </p:spPr>
            <p:txBody>
              <a:bodyPr rtlCol="0" anchor="ctr"/>
              <a:lstStyle/>
              <a:p>
                <a:pPr marL="0" marR="0" lvl="0" indent="0" algn="ctr" defTabSz="914217" rtl="0" eaLnBrk="1" fontAlgn="auto" latinLnBrk="0" hangingPunct="1">
                  <a:lnSpc>
                    <a:spcPct val="110000"/>
                  </a:lnSpc>
                  <a:spcBef>
                    <a:spcPts val="0"/>
                  </a:spcBef>
                  <a:spcAft>
                    <a:spcPts val="0"/>
                  </a:spcAft>
                  <a:buClrTx/>
                  <a:buSzTx/>
                  <a:buFontTx/>
                  <a:buNone/>
                  <a:tabLst/>
                  <a:defRPr/>
                </a:pPr>
                <a:endParaRPr kumimoji="0" lang="en-US" sz="1050" b="0" i="0" u="none" strike="noStrike" kern="0" cap="none" spc="0" normalizeH="0" baseline="0" noProof="0">
                  <a:ln>
                    <a:noFill/>
                  </a:ln>
                  <a:solidFill>
                    <a:srgbClr val="FFFFFF"/>
                  </a:solidFill>
                  <a:effectLst/>
                  <a:uLnTx/>
                  <a:uFillTx/>
                  <a:latin typeface="Arial"/>
                  <a:ea typeface="+mn-ea"/>
                  <a:cs typeface="+mn-cs"/>
                </a:endParaRPr>
              </a:p>
            </p:txBody>
          </p:sp>
          <p:sp>
            <p:nvSpPr>
              <p:cNvPr id="85" name="Oval 84">
                <a:extLst>
                  <a:ext uri="{FF2B5EF4-FFF2-40B4-BE49-F238E27FC236}">
                    <a16:creationId xmlns:a16="http://schemas.microsoft.com/office/drawing/2014/main" id="{9814D05D-5276-4C50-BC29-5FC04799DCD4}"/>
                  </a:ext>
                </a:extLst>
              </p:cNvPr>
              <p:cNvSpPr/>
              <p:nvPr/>
            </p:nvSpPr>
            <p:spPr>
              <a:xfrm>
                <a:off x="1926098" y="3486881"/>
                <a:ext cx="1026000" cy="1026000"/>
              </a:xfrm>
              <a:prstGeom prst="ellipse">
                <a:avLst/>
              </a:prstGeom>
              <a:noFill/>
              <a:ln w="9525" cap="flat" cmpd="sng" algn="ctr">
                <a:solidFill>
                  <a:srgbClr val="0C2D69"/>
                </a:solidFill>
                <a:prstDash val="dot"/>
                <a:headEnd type="none" w="med" len="med"/>
                <a:tailEnd type="none" w="med" len="med"/>
              </a:ln>
              <a:effectLst/>
            </p:spPr>
            <p:txBody>
              <a:bodyPr rot="0" spcFirstLastPara="0" vertOverflow="overflow" horzOverflow="overflow" vert="horz" wrap="square" lIns="91419" tIns="45709" rIns="91419" bIns="45709" numCol="1" spcCol="0" rtlCol="0" fromWordArt="0" anchor="ctr" anchorCtr="0" forceAA="0" compatLnSpc="1">
                <a:prstTxWarp prst="textNoShape">
                  <a:avLst/>
                </a:prstTxWarp>
                <a:no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BBEE"/>
                  </a:solidFill>
                  <a:effectLst/>
                  <a:uLnTx/>
                  <a:uFillTx/>
                  <a:latin typeface="Arial"/>
                  <a:ea typeface="+mn-ea"/>
                  <a:cs typeface="+mn-cs"/>
                </a:endParaRPr>
              </a:p>
            </p:txBody>
          </p:sp>
        </p:grpSp>
        <p:grpSp>
          <p:nvGrpSpPr>
            <p:cNvPr id="80" name="Group 77">
              <a:extLst>
                <a:ext uri="{FF2B5EF4-FFF2-40B4-BE49-F238E27FC236}">
                  <a16:creationId xmlns:a16="http://schemas.microsoft.com/office/drawing/2014/main" id="{FD769B6D-9901-47B5-A0BA-97CA68C84668}"/>
                </a:ext>
              </a:extLst>
            </p:cNvPr>
            <p:cNvGrpSpPr>
              <a:grpSpLocks noChangeAspect="1"/>
            </p:cNvGrpSpPr>
            <p:nvPr/>
          </p:nvGrpSpPr>
          <p:grpSpPr bwMode="auto">
            <a:xfrm>
              <a:off x="3508745" y="2504396"/>
              <a:ext cx="323802" cy="319815"/>
              <a:chOff x="3483" y="1712"/>
              <a:chExt cx="406" cy="401"/>
            </a:xfrm>
            <a:solidFill>
              <a:srgbClr val="002673"/>
            </a:solidFill>
          </p:grpSpPr>
          <p:sp>
            <p:nvSpPr>
              <p:cNvPr id="82" name="Freeform 78">
                <a:extLst>
                  <a:ext uri="{FF2B5EF4-FFF2-40B4-BE49-F238E27FC236}">
                    <a16:creationId xmlns:a16="http://schemas.microsoft.com/office/drawing/2014/main" id="{0C79FF83-065E-443B-978D-F05DFBA58ED2}"/>
                  </a:ext>
                </a:extLst>
              </p:cNvPr>
              <p:cNvSpPr>
                <a:spLocks/>
              </p:cNvSpPr>
              <p:nvPr/>
            </p:nvSpPr>
            <p:spPr bwMode="auto">
              <a:xfrm>
                <a:off x="3544" y="1712"/>
                <a:ext cx="345" cy="308"/>
              </a:xfrm>
              <a:custGeom>
                <a:avLst/>
                <a:gdLst>
                  <a:gd name="T0" fmla="*/ 67 w 223"/>
                  <a:gd name="T1" fmla="*/ 199 h 199"/>
                  <a:gd name="T2" fmla="*/ 63 w 223"/>
                  <a:gd name="T3" fmla="*/ 197 h 199"/>
                  <a:gd name="T4" fmla="*/ 3 w 223"/>
                  <a:gd name="T5" fmla="*/ 137 h 199"/>
                  <a:gd name="T6" fmla="*/ 3 w 223"/>
                  <a:gd name="T7" fmla="*/ 128 h 199"/>
                  <a:gd name="T8" fmla="*/ 11 w 223"/>
                  <a:gd name="T9" fmla="*/ 128 h 199"/>
                  <a:gd name="T10" fmla="*/ 66 w 223"/>
                  <a:gd name="T11" fmla="*/ 184 h 199"/>
                  <a:gd name="T12" fmla="*/ 212 w 223"/>
                  <a:gd name="T13" fmla="*/ 3 h 199"/>
                  <a:gd name="T14" fmla="*/ 221 w 223"/>
                  <a:gd name="T15" fmla="*/ 2 h 199"/>
                  <a:gd name="T16" fmla="*/ 221 w 223"/>
                  <a:gd name="T17" fmla="*/ 11 h 199"/>
                  <a:gd name="T18" fmla="*/ 71 w 223"/>
                  <a:gd name="T19" fmla="*/ 197 h 199"/>
                  <a:gd name="T20" fmla="*/ 67 w 223"/>
                  <a:gd name="T21" fmla="*/ 199 h 199"/>
                  <a:gd name="T22" fmla="*/ 67 w 223"/>
                  <a:gd name="T23" fmla="*/ 199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3" h="199">
                    <a:moveTo>
                      <a:pt x="67" y="199"/>
                    </a:moveTo>
                    <a:cubicBezTo>
                      <a:pt x="65" y="199"/>
                      <a:pt x="64" y="198"/>
                      <a:pt x="63" y="197"/>
                    </a:cubicBezTo>
                    <a:cubicBezTo>
                      <a:pt x="3" y="137"/>
                      <a:pt x="3" y="137"/>
                      <a:pt x="3" y="137"/>
                    </a:cubicBezTo>
                    <a:cubicBezTo>
                      <a:pt x="0" y="135"/>
                      <a:pt x="0" y="131"/>
                      <a:pt x="3" y="128"/>
                    </a:cubicBezTo>
                    <a:cubicBezTo>
                      <a:pt x="5" y="126"/>
                      <a:pt x="9" y="126"/>
                      <a:pt x="11" y="128"/>
                    </a:cubicBezTo>
                    <a:cubicBezTo>
                      <a:pt x="66" y="184"/>
                      <a:pt x="66" y="184"/>
                      <a:pt x="66" y="184"/>
                    </a:cubicBezTo>
                    <a:cubicBezTo>
                      <a:pt x="212" y="3"/>
                      <a:pt x="212" y="3"/>
                      <a:pt x="212" y="3"/>
                    </a:cubicBezTo>
                    <a:cubicBezTo>
                      <a:pt x="214" y="0"/>
                      <a:pt x="218" y="0"/>
                      <a:pt x="221" y="2"/>
                    </a:cubicBezTo>
                    <a:cubicBezTo>
                      <a:pt x="223" y="4"/>
                      <a:pt x="223" y="8"/>
                      <a:pt x="221" y="11"/>
                    </a:cubicBezTo>
                    <a:cubicBezTo>
                      <a:pt x="71" y="197"/>
                      <a:pt x="71" y="197"/>
                      <a:pt x="71" y="197"/>
                    </a:cubicBezTo>
                    <a:cubicBezTo>
                      <a:pt x="70" y="198"/>
                      <a:pt x="69" y="199"/>
                      <a:pt x="67" y="199"/>
                    </a:cubicBezTo>
                    <a:cubicBezTo>
                      <a:pt x="67" y="199"/>
                      <a:pt x="67" y="199"/>
                      <a:pt x="67" y="1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endParaRPr lang="en-AU" dirty="0">
                  <a:solidFill>
                    <a:schemeClr val="bg2"/>
                  </a:solidFill>
                </a:endParaRPr>
              </a:p>
            </p:txBody>
          </p:sp>
          <p:sp>
            <p:nvSpPr>
              <p:cNvPr id="83" name="Freeform 79">
                <a:extLst>
                  <a:ext uri="{FF2B5EF4-FFF2-40B4-BE49-F238E27FC236}">
                    <a16:creationId xmlns:a16="http://schemas.microsoft.com/office/drawing/2014/main" id="{FDE7CDDC-44D2-4900-B310-1806CE7C786E}"/>
                  </a:ext>
                </a:extLst>
              </p:cNvPr>
              <p:cNvSpPr>
                <a:spLocks/>
              </p:cNvSpPr>
              <p:nvPr/>
            </p:nvSpPr>
            <p:spPr bwMode="auto">
              <a:xfrm>
                <a:off x="3483" y="1760"/>
                <a:ext cx="352" cy="353"/>
              </a:xfrm>
              <a:custGeom>
                <a:avLst/>
                <a:gdLst>
                  <a:gd name="T0" fmla="*/ 222 w 228"/>
                  <a:gd name="T1" fmla="*/ 228 h 228"/>
                  <a:gd name="T2" fmla="*/ 6 w 228"/>
                  <a:gd name="T3" fmla="*/ 228 h 228"/>
                  <a:gd name="T4" fmla="*/ 0 w 228"/>
                  <a:gd name="T5" fmla="*/ 222 h 228"/>
                  <a:gd name="T6" fmla="*/ 0 w 228"/>
                  <a:gd name="T7" fmla="*/ 6 h 228"/>
                  <a:gd name="T8" fmla="*/ 6 w 228"/>
                  <a:gd name="T9" fmla="*/ 0 h 228"/>
                  <a:gd name="T10" fmla="*/ 156 w 228"/>
                  <a:gd name="T11" fmla="*/ 0 h 228"/>
                  <a:gd name="T12" fmla="*/ 162 w 228"/>
                  <a:gd name="T13" fmla="*/ 6 h 228"/>
                  <a:gd name="T14" fmla="*/ 156 w 228"/>
                  <a:gd name="T15" fmla="*/ 12 h 228"/>
                  <a:gd name="T16" fmla="*/ 12 w 228"/>
                  <a:gd name="T17" fmla="*/ 12 h 228"/>
                  <a:gd name="T18" fmla="*/ 12 w 228"/>
                  <a:gd name="T19" fmla="*/ 216 h 228"/>
                  <a:gd name="T20" fmla="*/ 216 w 228"/>
                  <a:gd name="T21" fmla="*/ 216 h 228"/>
                  <a:gd name="T22" fmla="*/ 216 w 228"/>
                  <a:gd name="T23" fmla="*/ 84 h 228"/>
                  <a:gd name="T24" fmla="*/ 222 w 228"/>
                  <a:gd name="T25" fmla="*/ 78 h 228"/>
                  <a:gd name="T26" fmla="*/ 228 w 228"/>
                  <a:gd name="T27" fmla="*/ 84 h 228"/>
                  <a:gd name="T28" fmla="*/ 228 w 228"/>
                  <a:gd name="T29" fmla="*/ 222 h 228"/>
                  <a:gd name="T30" fmla="*/ 222 w 228"/>
                  <a:gd name="T31"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8" h="228">
                    <a:moveTo>
                      <a:pt x="222" y="228"/>
                    </a:moveTo>
                    <a:cubicBezTo>
                      <a:pt x="6" y="228"/>
                      <a:pt x="6" y="228"/>
                      <a:pt x="6" y="228"/>
                    </a:cubicBezTo>
                    <a:cubicBezTo>
                      <a:pt x="2" y="228"/>
                      <a:pt x="0" y="225"/>
                      <a:pt x="0" y="222"/>
                    </a:cubicBezTo>
                    <a:cubicBezTo>
                      <a:pt x="0" y="6"/>
                      <a:pt x="0" y="6"/>
                      <a:pt x="0" y="6"/>
                    </a:cubicBezTo>
                    <a:cubicBezTo>
                      <a:pt x="0" y="2"/>
                      <a:pt x="2" y="0"/>
                      <a:pt x="6" y="0"/>
                    </a:cubicBezTo>
                    <a:cubicBezTo>
                      <a:pt x="156" y="0"/>
                      <a:pt x="156" y="0"/>
                      <a:pt x="156" y="0"/>
                    </a:cubicBezTo>
                    <a:cubicBezTo>
                      <a:pt x="159" y="0"/>
                      <a:pt x="162" y="2"/>
                      <a:pt x="162" y="6"/>
                    </a:cubicBezTo>
                    <a:cubicBezTo>
                      <a:pt x="162" y="9"/>
                      <a:pt x="159" y="12"/>
                      <a:pt x="156" y="12"/>
                    </a:cubicBezTo>
                    <a:cubicBezTo>
                      <a:pt x="12" y="12"/>
                      <a:pt x="12" y="12"/>
                      <a:pt x="12" y="12"/>
                    </a:cubicBezTo>
                    <a:cubicBezTo>
                      <a:pt x="12" y="216"/>
                      <a:pt x="12" y="216"/>
                      <a:pt x="12" y="216"/>
                    </a:cubicBezTo>
                    <a:cubicBezTo>
                      <a:pt x="216" y="216"/>
                      <a:pt x="216" y="216"/>
                      <a:pt x="216" y="216"/>
                    </a:cubicBezTo>
                    <a:cubicBezTo>
                      <a:pt x="216" y="84"/>
                      <a:pt x="216" y="84"/>
                      <a:pt x="216" y="84"/>
                    </a:cubicBezTo>
                    <a:cubicBezTo>
                      <a:pt x="216" y="80"/>
                      <a:pt x="218" y="78"/>
                      <a:pt x="222" y="78"/>
                    </a:cubicBezTo>
                    <a:cubicBezTo>
                      <a:pt x="225" y="78"/>
                      <a:pt x="228" y="80"/>
                      <a:pt x="228" y="84"/>
                    </a:cubicBezTo>
                    <a:cubicBezTo>
                      <a:pt x="228" y="222"/>
                      <a:pt x="228" y="222"/>
                      <a:pt x="228" y="222"/>
                    </a:cubicBezTo>
                    <a:cubicBezTo>
                      <a:pt x="228" y="225"/>
                      <a:pt x="225" y="228"/>
                      <a:pt x="222" y="2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endParaRPr lang="en-AU" dirty="0">
                  <a:solidFill>
                    <a:schemeClr val="bg2"/>
                  </a:solidFill>
                </a:endParaRPr>
              </a:p>
            </p:txBody>
          </p:sp>
        </p:grpSp>
      </p:grpSp>
      <p:grpSp>
        <p:nvGrpSpPr>
          <p:cNvPr id="86" name="Group 85">
            <a:extLst>
              <a:ext uri="{FF2B5EF4-FFF2-40B4-BE49-F238E27FC236}">
                <a16:creationId xmlns:a16="http://schemas.microsoft.com/office/drawing/2014/main" id="{34E8A35C-4F42-4501-9C43-19FFB5C9E846}"/>
              </a:ext>
            </a:extLst>
          </p:cNvPr>
          <p:cNvGrpSpPr/>
          <p:nvPr/>
        </p:nvGrpSpPr>
        <p:grpSpPr>
          <a:xfrm>
            <a:off x="7091402" y="2223432"/>
            <a:ext cx="632950" cy="632950"/>
            <a:chOff x="5583438" y="2929281"/>
            <a:chExt cx="864000" cy="864000"/>
          </a:xfrm>
        </p:grpSpPr>
        <p:grpSp>
          <p:nvGrpSpPr>
            <p:cNvPr id="88" name="Group 87">
              <a:extLst>
                <a:ext uri="{FF2B5EF4-FFF2-40B4-BE49-F238E27FC236}">
                  <a16:creationId xmlns:a16="http://schemas.microsoft.com/office/drawing/2014/main" id="{3647E263-2BD6-4D70-9C8E-C71C9037D775}"/>
                </a:ext>
              </a:extLst>
            </p:cNvPr>
            <p:cNvGrpSpPr/>
            <p:nvPr/>
          </p:nvGrpSpPr>
          <p:grpSpPr>
            <a:xfrm>
              <a:off x="5583438" y="2929281"/>
              <a:ext cx="864000" cy="864000"/>
              <a:chOff x="1926098" y="3486881"/>
              <a:chExt cx="1026000" cy="1026000"/>
            </a:xfrm>
          </p:grpSpPr>
          <p:sp>
            <p:nvSpPr>
              <p:cNvPr id="99" name="Oval 98">
                <a:extLst>
                  <a:ext uri="{FF2B5EF4-FFF2-40B4-BE49-F238E27FC236}">
                    <a16:creationId xmlns:a16="http://schemas.microsoft.com/office/drawing/2014/main" id="{0A0CF6E6-7641-480E-92B4-316259F1DBDB}"/>
                  </a:ext>
                </a:extLst>
              </p:cNvPr>
              <p:cNvSpPr/>
              <p:nvPr/>
            </p:nvSpPr>
            <p:spPr>
              <a:xfrm>
                <a:off x="1998098" y="3558881"/>
                <a:ext cx="882000" cy="882000"/>
              </a:xfrm>
              <a:prstGeom prst="ellipse">
                <a:avLst/>
              </a:prstGeom>
              <a:noFill/>
              <a:ln w="28575" cap="flat" cmpd="sng" algn="ctr">
                <a:solidFill>
                  <a:srgbClr val="0C2D69"/>
                </a:solidFill>
                <a:prstDash val="solid"/>
              </a:ln>
              <a:effectLst/>
            </p:spPr>
            <p:txBody>
              <a:bodyPr rtlCol="0" anchor="ctr"/>
              <a:lstStyle/>
              <a:p>
                <a:pPr marL="0" marR="0" lvl="0" indent="0" algn="ctr" defTabSz="914217" rtl="0" eaLnBrk="1" fontAlgn="auto" latinLnBrk="0" hangingPunct="1">
                  <a:lnSpc>
                    <a:spcPct val="110000"/>
                  </a:lnSpc>
                  <a:spcBef>
                    <a:spcPts val="0"/>
                  </a:spcBef>
                  <a:spcAft>
                    <a:spcPts val="0"/>
                  </a:spcAft>
                  <a:buClrTx/>
                  <a:buSzTx/>
                  <a:buFontTx/>
                  <a:buNone/>
                  <a:tabLst/>
                  <a:defRPr/>
                </a:pPr>
                <a:endParaRPr kumimoji="0" lang="en-US" sz="1050" b="0" i="0" u="none" strike="noStrike" kern="0" cap="none" spc="0" normalizeH="0" baseline="0" noProof="0">
                  <a:ln>
                    <a:noFill/>
                  </a:ln>
                  <a:solidFill>
                    <a:srgbClr val="FFFFFF"/>
                  </a:solidFill>
                  <a:effectLst/>
                  <a:uLnTx/>
                  <a:uFillTx/>
                  <a:latin typeface="Arial"/>
                  <a:ea typeface="+mn-ea"/>
                  <a:cs typeface="+mn-cs"/>
                </a:endParaRPr>
              </a:p>
            </p:txBody>
          </p:sp>
          <p:sp>
            <p:nvSpPr>
              <p:cNvPr id="100" name="Oval 99">
                <a:extLst>
                  <a:ext uri="{FF2B5EF4-FFF2-40B4-BE49-F238E27FC236}">
                    <a16:creationId xmlns:a16="http://schemas.microsoft.com/office/drawing/2014/main" id="{3042B8AD-8B36-4E47-AD1D-7BB72E384392}"/>
                  </a:ext>
                </a:extLst>
              </p:cNvPr>
              <p:cNvSpPr/>
              <p:nvPr/>
            </p:nvSpPr>
            <p:spPr>
              <a:xfrm>
                <a:off x="1926098" y="3486881"/>
                <a:ext cx="1026000" cy="1026000"/>
              </a:xfrm>
              <a:prstGeom prst="ellipse">
                <a:avLst/>
              </a:prstGeom>
              <a:noFill/>
              <a:ln w="9525" cap="flat" cmpd="sng" algn="ctr">
                <a:solidFill>
                  <a:srgbClr val="0C2D69"/>
                </a:solidFill>
                <a:prstDash val="dot"/>
                <a:headEnd type="none" w="med" len="med"/>
                <a:tailEnd type="none" w="med" len="med"/>
              </a:ln>
              <a:effectLst/>
            </p:spPr>
            <p:txBody>
              <a:bodyPr rot="0" spcFirstLastPara="0" vertOverflow="overflow" horzOverflow="overflow" vert="horz" wrap="square" lIns="91419" tIns="45709" rIns="91419" bIns="45709" numCol="1" spcCol="0" rtlCol="0" fromWordArt="0" anchor="ctr" anchorCtr="0" forceAA="0" compatLnSpc="1">
                <a:prstTxWarp prst="textNoShape">
                  <a:avLst/>
                </a:prstTxWarp>
                <a:no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BBEE"/>
                  </a:solidFill>
                  <a:effectLst/>
                  <a:uLnTx/>
                  <a:uFillTx/>
                  <a:latin typeface="Arial"/>
                  <a:ea typeface="+mn-ea"/>
                  <a:cs typeface="+mn-cs"/>
                </a:endParaRPr>
              </a:p>
            </p:txBody>
          </p:sp>
        </p:grpSp>
        <p:grpSp>
          <p:nvGrpSpPr>
            <p:cNvPr id="89" name="Group 88">
              <a:extLst>
                <a:ext uri="{FF2B5EF4-FFF2-40B4-BE49-F238E27FC236}">
                  <a16:creationId xmlns:a16="http://schemas.microsoft.com/office/drawing/2014/main" id="{AA0010DD-657E-4107-A2D5-268F6301DB92}"/>
                </a:ext>
              </a:extLst>
            </p:cNvPr>
            <p:cNvGrpSpPr/>
            <p:nvPr/>
          </p:nvGrpSpPr>
          <p:grpSpPr>
            <a:xfrm>
              <a:off x="5833446" y="3125073"/>
              <a:ext cx="393886" cy="460488"/>
              <a:chOff x="7418670" y="1680580"/>
              <a:chExt cx="461258" cy="539255"/>
            </a:xfrm>
          </p:grpSpPr>
          <p:sp>
            <p:nvSpPr>
              <p:cNvPr id="90" name="Freeform 190">
                <a:extLst>
                  <a:ext uri="{FF2B5EF4-FFF2-40B4-BE49-F238E27FC236}">
                    <a16:creationId xmlns:a16="http://schemas.microsoft.com/office/drawing/2014/main" id="{C66A0DCC-BFD3-41AC-B155-B74551251A39}"/>
                  </a:ext>
                </a:extLst>
              </p:cNvPr>
              <p:cNvSpPr>
                <a:spLocks noEditPoints="1"/>
              </p:cNvSpPr>
              <p:nvPr/>
            </p:nvSpPr>
            <p:spPr bwMode="auto">
              <a:xfrm>
                <a:off x="7418670" y="1680580"/>
                <a:ext cx="449379" cy="539255"/>
              </a:xfrm>
              <a:custGeom>
                <a:avLst/>
                <a:gdLst>
                  <a:gd name="T0" fmla="*/ 252 w 252"/>
                  <a:gd name="T1" fmla="*/ 80 h 302"/>
                  <a:gd name="T2" fmla="*/ 252 w 252"/>
                  <a:gd name="T3" fmla="*/ 80 h 302"/>
                  <a:gd name="T4" fmla="*/ 252 w 252"/>
                  <a:gd name="T5" fmla="*/ 79 h 302"/>
                  <a:gd name="T6" fmla="*/ 251 w 252"/>
                  <a:gd name="T7" fmla="*/ 78 h 302"/>
                  <a:gd name="T8" fmla="*/ 251 w 252"/>
                  <a:gd name="T9" fmla="*/ 78 h 302"/>
                  <a:gd name="T10" fmla="*/ 250 w 252"/>
                  <a:gd name="T11" fmla="*/ 77 h 302"/>
                  <a:gd name="T12" fmla="*/ 175 w 252"/>
                  <a:gd name="T13" fmla="*/ 1 h 302"/>
                  <a:gd name="T14" fmla="*/ 174 w 252"/>
                  <a:gd name="T15" fmla="*/ 1 h 302"/>
                  <a:gd name="T16" fmla="*/ 174 w 252"/>
                  <a:gd name="T17" fmla="*/ 1 h 302"/>
                  <a:gd name="T18" fmla="*/ 173 w 252"/>
                  <a:gd name="T19" fmla="*/ 0 h 302"/>
                  <a:gd name="T20" fmla="*/ 172 w 252"/>
                  <a:gd name="T21" fmla="*/ 0 h 302"/>
                  <a:gd name="T22" fmla="*/ 172 w 252"/>
                  <a:gd name="T23" fmla="*/ 0 h 302"/>
                  <a:gd name="T24" fmla="*/ 170 w 252"/>
                  <a:gd name="T25" fmla="*/ 0 h 302"/>
                  <a:gd name="T26" fmla="*/ 6 w 252"/>
                  <a:gd name="T27" fmla="*/ 0 h 302"/>
                  <a:gd name="T28" fmla="*/ 0 w 252"/>
                  <a:gd name="T29" fmla="*/ 6 h 302"/>
                  <a:gd name="T30" fmla="*/ 0 w 252"/>
                  <a:gd name="T31" fmla="*/ 296 h 302"/>
                  <a:gd name="T32" fmla="*/ 6 w 252"/>
                  <a:gd name="T33" fmla="*/ 302 h 302"/>
                  <a:gd name="T34" fmla="*/ 246 w 252"/>
                  <a:gd name="T35" fmla="*/ 302 h 302"/>
                  <a:gd name="T36" fmla="*/ 252 w 252"/>
                  <a:gd name="T37" fmla="*/ 296 h 302"/>
                  <a:gd name="T38" fmla="*/ 252 w 252"/>
                  <a:gd name="T39" fmla="*/ 81 h 302"/>
                  <a:gd name="T40" fmla="*/ 252 w 252"/>
                  <a:gd name="T41" fmla="*/ 80 h 302"/>
                  <a:gd name="T42" fmla="*/ 176 w 252"/>
                  <a:gd name="T43" fmla="*/ 20 h 302"/>
                  <a:gd name="T44" fmla="*/ 232 w 252"/>
                  <a:gd name="T45" fmla="*/ 75 h 302"/>
                  <a:gd name="T46" fmla="*/ 176 w 252"/>
                  <a:gd name="T47" fmla="*/ 75 h 302"/>
                  <a:gd name="T48" fmla="*/ 176 w 252"/>
                  <a:gd name="T49" fmla="*/ 20 h 302"/>
                  <a:gd name="T50" fmla="*/ 240 w 252"/>
                  <a:gd name="T51" fmla="*/ 290 h 302"/>
                  <a:gd name="T52" fmla="*/ 12 w 252"/>
                  <a:gd name="T53" fmla="*/ 290 h 302"/>
                  <a:gd name="T54" fmla="*/ 12 w 252"/>
                  <a:gd name="T55" fmla="*/ 12 h 302"/>
                  <a:gd name="T56" fmla="*/ 164 w 252"/>
                  <a:gd name="T57" fmla="*/ 12 h 302"/>
                  <a:gd name="T58" fmla="*/ 164 w 252"/>
                  <a:gd name="T59" fmla="*/ 81 h 302"/>
                  <a:gd name="T60" fmla="*/ 170 w 252"/>
                  <a:gd name="T61" fmla="*/ 87 h 302"/>
                  <a:gd name="T62" fmla="*/ 240 w 252"/>
                  <a:gd name="T63" fmla="*/ 87 h 302"/>
                  <a:gd name="T64" fmla="*/ 240 w 252"/>
                  <a:gd name="T65" fmla="*/ 29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2" h="302">
                    <a:moveTo>
                      <a:pt x="252" y="80"/>
                    </a:moveTo>
                    <a:cubicBezTo>
                      <a:pt x="252" y="80"/>
                      <a:pt x="252" y="80"/>
                      <a:pt x="252" y="80"/>
                    </a:cubicBezTo>
                    <a:cubicBezTo>
                      <a:pt x="252" y="79"/>
                      <a:pt x="252" y="79"/>
                      <a:pt x="252" y="79"/>
                    </a:cubicBezTo>
                    <a:cubicBezTo>
                      <a:pt x="252" y="79"/>
                      <a:pt x="252" y="79"/>
                      <a:pt x="251" y="78"/>
                    </a:cubicBezTo>
                    <a:cubicBezTo>
                      <a:pt x="251" y="78"/>
                      <a:pt x="251" y="78"/>
                      <a:pt x="251" y="78"/>
                    </a:cubicBezTo>
                    <a:cubicBezTo>
                      <a:pt x="251" y="78"/>
                      <a:pt x="251" y="77"/>
                      <a:pt x="250" y="77"/>
                    </a:cubicBezTo>
                    <a:cubicBezTo>
                      <a:pt x="175" y="1"/>
                      <a:pt x="175" y="1"/>
                      <a:pt x="175" y="1"/>
                    </a:cubicBezTo>
                    <a:cubicBezTo>
                      <a:pt x="174" y="1"/>
                      <a:pt x="174" y="1"/>
                      <a:pt x="174" y="1"/>
                    </a:cubicBezTo>
                    <a:cubicBezTo>
                      <a:pt x="174" y="1"/>
                      <a:pt x="174" y="1"/>
                      <a:pt x="174" y="1"/>
                    </a:cubicBezTo>
                    <a:cubicBezTo>
                      <a:pt x="173" y="0"/>
                      <a:pt x="173" y="0"/>
                      <a:pt x="173" y="0"/>
                    </a:cubicBezTo>
                    <a:cubicBezTo>
                      <a:pt x="173" y="0"/>
                      <a:pt x="173" y="0"/>
                      <a:pt x="172" y="0"/>
                    </a:cubicBezTo>
                    <a:cubicBezTo>
                      <a:pt x="172" y="0"/>
                      <a:pt x="172" y="0"/>
                      <a:pt x="172" y="0"/>
                    </a:cubicBezTo>
                    <a:cubicBezTo>
                      <a:pt x="171" y="0"/>
                      <a:pt x="171" y="0"/>
                      <a:pt x="170" y="0"/>
                    </a:cubicBezTo>
                    <a:cubicBezTo>
                      <a:pt x="6" y="0"/>
                      <a:pt x="6" y="0"/>
                      <a:pt x="6" y="0"/>
                    </a:cubicBezTo>
                    <a:cubicBezTo>
                      <a:pt x="3" y="0"/>
                      <a:pt x="0" y="2"/>
                      <a:pt x="0" y="6"/>
                    </a:cubicBezTo>
                    <a:cubicBezTo>
                      <a:pt x="0" y="296"/>
                      <a:pt x="0" y="296"/>
                      <a:pt x="0" y="296"/>
                    </a:cubicBezTo>
                    <a:cubicBezTo>
                      <a:pt x="0" y="300"/>
                      <a:pt x="3" y="302"/>
                      <a:pt x="6" y="302"/>
                    </a:cubicBezTo>
                    <a:cubicBezTo>
                      <a:pt x="246" y="302"/>
                      <a:pt x="246" y="302"/>
                      <a:pt x="246" y="302"/>
                    </a:cubicBezTo>
                    <a:cubicBezTo>
                      <a:pt x="250" y="302"/>
                      <a:pt x="252" y="300"/>
                      <a:pt x="252" y="296"/>
                    </a:cubicBezTo>
                    <a:cubicBezTo>
                      <a:pt x="252" y="81"/>
                      <a:pt x="252" y="81"/>
                      <a:pt x="252" y="81"/>
                    </a:cubicBezTo>
                    <a:cubicBezTo>
                      <a:pt x="252" y="81"/>
                      <a:pt x="252" y="81"/>
                      <a:pt x="252" y="80"/>
                    </a:cubicBezTo>
                    <a:close/>
                    <a:moveTo>
                      <a:pt x="176" y="20"/>
                    </a:moveTo>
                    <a:cubicBezTo>
                      <a:pt x="232" y="75"/>
                      <a:pt x="232" y="75"/>
                      <a:pt x="232" y="75"/>
                    </a:cubicBezTo>
                    <a:cubicBezTo>
                      <a:pt x="176" y="75"/>
                      <a:pt x="176" y="75"/>
                      <a:pt x="176" y="75"/>
                    </a:cubicBezTo>
                    <a:lnTo>
                      <a:pt x="176" y="20"/>
                    </a:lnTo>
                    <a:close/>
                    <a:moveTo>
                      <a:pt x="240" y="290"/>
                    </a:moveTo>
                    <a:cubicBezTo>
                      <a:pt x="12" y="290"/>
                      <a:pt x="12" y="290"/>
                      <a:pt x="12" y="290"/>
                    </a:cubicBezTo>
                    <a:cubicBezTo>
                      <a:pt x="12" y="12"/>
                      <a:pt x="12" y="12"/>
                      <a:pt x="12" y="12"/>
                    </a:cubicBezTo>
                    <a:cubicBezTo>
                      <a:pt x="164" y="12"/>
                      <a:pt x="164" y="12"/>
                      <a:pt x="164" y="12"/>
                    </a:cubicBezTo>
                    <a:cubicBezTo>
                      <a:pt x="164" y="81"/>
                      <a:pt x="164" y="81"/>
                      <a:pt x="164" y="81"/>
                    </a:cubicBezTo>
                    <a:cubicBezTo>
                      <a:pt x="164" y="85"/>
                      <a:pt x="167" y="87"/>
                      <a:pt x="170" y="87"/>
                    </a:cubicBezTo>
                    <a:cubicBezTo>
                      <a:pt x="240" y="87"/>
                      <a:pt x="240" y="87"/>
                      <a:pt x="240" y="87"/>
                    </a:cubicBezTo>
                    <a:lnTo>
                      <a:pt x="240" y="290"/>
                    </a:lnTo>
                    <a:close/>
                  </a:path>
                </a:pathLst>
              </a:custGeom>
              <a:solidFill>
                <a:srgbClr val="002673"/>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91" name="TextBox 90">
                <a:extLst>
                  <a:ext uri="{FF2B5EF4-FFF2-40B4-BE49-F238E27FC236}">
                    <a16:creationId xmlns:a16="http://schemas.microsoft.com/office/drawing/2014/main" id="{D8756309-A592-4E7E-9032-99C443F37BD5}"/>
                  </a:ext>
                </a:extLst>
              </p:cNvPr>
              <p:cNvSpPr txBox="1"/>
              <p:nvPr/>
            </p:nvSpPr>
            <p:spPr>
              <a:xfrm>
                <a:off x="7553756" y="1803464"/>
                <a:ext cx="261938" cy="382890"/>
              </a:xfrm>
              <a:prstGeom prst="rect">
                <a:avLst/>
              </a:prstGeom>
            </p:spPr>
            <p:txBody>
              <a:bodyPr vert="horz" wrap="none" lIns="91440" tIns="45720" rIns="91440" bIns="45720" rtlCol="0">
                <a:noAutofit/>
              </a:bodyPr>
              <a:lstStyle/>
              <a:p>
                <a:pPr algn="l">
                  <a:lnSpc>
                    <a:spcPct val="150000"/>
                  </a:lnSpc>
                  <a:spcBef>
                    <a:spcPts val="0"/>
                  </a:spcBef>
                </a:pPr>
                <a:r>
                  <a:rPr lang="en-NZ" sz="800" b="1" dirty="0">
                    <a:solidFill>
                      <a:srgbClr val="002673"/>
                    </a:solidFill>
                    <a:latin typeface="Gadugi" panose="020B0502040204020203" pitchFamily="34" charset="0"/>
                    <a:ea typeface="Gadugi" panose="020B0502040204020203" pitchFamily="34" charset="0"/>
                    <a:cs typeface="Arial" panose="020B0604020202020204" pitchFamily="34" charset="0"/>
                  </a:rPr>
                  <a:t>R</a:t>
                </a:r>
              </a:p>
            </p:txBody>
          </p:sp>
          <p:sp>
            <p:nvSpPr>
              <p:cNvPr id="92" name="TextBox 91">
                <a:extLst>
                  <a:ext uri="{FF2B5EF4-FFF2-40B4-BE49-F238E27FC236}">
                    <a16:creationId xmlns:a16="http://schemas.microsoft.com/office/drawing/2014/main" id="{C9B4FEAC-33B1-4AAE-87D5-9522EC1DE2AC}"/>
                  </a:ext>
                </a:extLst>
              </p:cNvPr>
              <p:cNvSpPr txBox="1"/>
              <p:nvPr/>
            </p:nvSpPr>
            <p:spPr>
              <a:xfrm>
                <a:off x="7617994" y="1964330"/>
                <a:ext cx="261934" cy="196485"/>
              </a:xfrm>
              <a:prstGeom prst="rect">
                <a:avLst/>
              </a:prstGeom>
            </p:spPr>
            <p:txBody>
              <a:bodyPr vert="horz" wrap="none" lIns="91440" tIns="45720" rIns="91440" bIns="45720" rtlCol="0" anchor="ctr">
                <a:noAutofit/>
              </a:bodyPr>
              <a:lstStyle/>
              <a:p>
                <a:pPr algn="l">
                  <a:lnSpc>
                    <a:spcPct val="150000"/>
                  </a:lnSpc>
                  <a:spcBef>
                    <a:spcPts val="0"/>
                  </a:spcBef>
                </a:pPr>
                <a:r>
                  <a:rPr lang="en-NZ" sz="800" b="1" dirty="0">
                    <a:solidFill>
                      <a:srgbClr val="002673"/>
                    </a:solidFill>
                    <a:latin typeface="Gadugi" panose="020B0502040204020203" pitchFamily="34" charset="0"/>
                    <a:ea typeface="Gadugi" panose="020B0502040204020203" pitchFamily="34" charset="0"/>
                    <a:cs typeface="Arial" panose="020B0604020202020204" pitchFamily="34" charset="0"/>
                  </a:rPr>
                  <a:t>x</a:t>
                </a:r>
              </a:p>
            </p:txBody>
          </p:sp>
          <p:sp>
            <p:nvSpPr>
              <p:cNvPr id="93" name="Cross 92">
                <a:extLst>
                  <a:ext uri="{FF2B5EF4-FFF2-40B4-BE49-F238E27FC236}">
                    <a16:creationId xmlns:a16="http://schemas.microsoft.com/office/drawing/2014/main" id="{BBEC749D-96EA-4F6F-8720-24E1E8286E82}"/>
                  </a:ext>
                </a:extLst>
              </p:cNvPr>
              <p:cNvSpPr/>
              <p:nvPr/>
            </p:nvSpPr>
            <p:spPr>
              <a:xfrm>
                <a:off x="7468426" y="1739595"/>
                <a:ext cx="125290" cy="125290"/>
              </a:xfrm>
              <a:prstGeom prst="plus">
                <a:avLst>
                  <a:gd name="adj" fmla="val 36404"/>
                </a:avLst>
              </a:prstGeom>
              <a:solidFill>
                <a:srgbClr val="002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4" name="Freeform 101">
                <a:extLst>
                  <a:ext uri="{FF2B5EF4-FFF2-40B4-BE49-F238E27FC236}">
                    <a16:creationId xmlns:a16="http://schemas.microsoft.com/office/drawing/2014/main" id="{EC0444F3-0F56-40DC-8EE4-340507ADFC3F}"/>
                  </a:ext>
                </a:extLst>
              </p:cNvPr>
              <p:cNvSpPr>
                <a:spLocks/>
              </p:cNvSpPr>
              <p:nvPr/>
            </p:nvSpPr>
            <p:spPr bwMode="auto">
              <a:xfrm>
                <a:off x="7480863" y="1933045"/>
                <a:ext cx="113222" cy="21010"/>
              </a:xfrm>
              <a:custGeom>
                <a:avLst/>
                <a:gdLst>
                  <a:gd name="T0" fmla="*/ 60 w 66"/>
                  <a:gd name="T1" fmla="*/ 12 h 12"/>
                  <a:gd name="T2" fmla="*/ 6 w 66"/>
                  <a:gd name="T3" fmla="*/ 12 h 12"/>
                  <a:gd name="T4" fmla="*/ 0 w 66"/>
                  <a:gd name="T5" fmla="*/ 6 h 12"/>
                  <a:gd name="T6" fmla="*/ 6 w 66"/>
                  <a:gd name="T7" fmla="*/ 0 h 12"/>
                  <a:gd name="T8" fmla="*/ 60 w 66"/>
                  <a:gd name="T9" fmla="*/ 0 h 12"/>
                  <a:gd name="T10" fmla="*/ 66 w 66"/>
                  <a:gd name="T11" fmla="*/ 6 h 12"/>
                  <a:gd name="T12" fmla="*/ 60 w 66"/>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6" h="12">
                    <a:moveTo>
                      <a:pt x="60" y="12"/>
                    </a:moveTo>
                    <a:cubicBezTo>
                      <a:pt x="6" y="12"/>
                      <a:pt x="6" y="12"/>
                      <a:pt x="6" y="12"/>
                    </a:cubicBezTo>
                    <a:cubicBezTo>
                      <a:pt x="3" y="12"/>
                      <a:pt x="0" y="9"/>
                      <a:pt x="0" y="6"/>
                    </a:cubicBezTo>
                    <a:cubicBezTo>
                      <a:pt x="0" y="3"/>
                      <a:pt x="3" y="0"/>
                      <a:pt x="6" y="0"/>
                    </a:cubicBezTo>
                    <a:cubicBezTo>
                      <a:pt x="60" y="0"/>
                      <a:pt x="60" y="0"/>
                      <a:pt x="60" y="0"/>
                    </a:cubicBezTo>
                    <a:cubicBezTo>
                      <a:pt x="63" y="0"/>
                      <a:pt x="66" y="3"/>
                      <a:pt x="66" y="6"/>
                    </a:cubicBezTo>
                    <a:cubicBezTo>
                      <a:pt x="66" y="9"/>
                      <a:pt x="63" y="12"/>
                      <a:pt x="60" y="12"/>
                    </a:cubicBezTo>
                    <a:close/>
                  </a:path>
                </a:pathLst>
              </a:custGeom>
              <a:solidFill>
                <a:srgbClr val="002673"/>
              </a:solidFill>
              <a:ln>
                <a:noFill/>
              </a:ln>
            </p:spPr>
            <p:txBody>
              <a:bodyPr vert="horz" wrap="square" lIns="91419" tIns="45709" rIns="91419" bIns="45709" numCol="1" anchor="t" anchorCtr="0" compatLnSpc="1">
                <a:prstTxWarp prst="textNoShape">
                  <a:avLst/>
                </a:prstTxWarp>
              </a:bodyPr>
              <a:lstStyle/>
              <a:p>
                <a:endParaRPr lang="en-AU"/>
              </a:p>
            </p:txBody>
          </p:sp>
          <p:sp>
            <p:nvSpPr>
              <p:cNvPr id="96" name="Freeform 102">
                <a:extLst>
                  <a:ext uri="{FF2B5EF4-FFF2-40B4-BE49-F238E27FC236}">
                    <a16:creationId xmlns:a16="http://schemas.microsoft.com/office/drawing/2014/main" id="{FD78D2F7-D452-4967-BDBB-319293105B1C}"/>
                  </a:ext>
                </a:extLst>
              </p:cNvPr>
              <p:cNvSpPr>
                <a:spLocks/>
              </p:cNvSpPr>
              <p:nvPr/>
            </p:nvSpPr>
            <p:spPr bwMode="auto">
              <a:xfrm>
                <a:off x="7480863" y="1994909"/>
                <a:ext cx="185591" cy="21010"/>
              </a:xfrm>
              <a:custGeom>
                <a:avLst/>
                <a:gdLst>
                  <a:gd name="T0" fmla="*/ 102 w 108"/>
                  <a:gd name="T1" fmla="*/ 12 h 12"/>
                  <a:gd name="T2" fmla="*/ 6 w 108"/>
                  <a:gd name="T3" fmla="*/ 12 h 12"/>
                  <a:gd name="T4" fmla="*/ 0 w 108"/>
                  <a:gd name="T5" fmla="*/ 6 h 12"/>
                  <a:gd name="T6" fmla="*/ 6 w 108"/>
                  <a:gd name="T7" fmla="*/ 0 h 12"/>
                  <a:gd name="T8" fmla="*/ 102 w 108"/>
                  <a:gd name="T9" fmla="*/ 0 h 12"/>
                  <a:gd name="T10" fmla="*/ 108 w 108"/>
                  <a:gd name="T11" fmla="*/ 6 h 12"/>
                  <a:gd name="T12" fmla="*/ 102 w 108"/>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8" h="12">
                    <a:moveTo>
                      <a:pt x="102" y="12"/>
                    </a:moveTo>
                    <a:cubicBezTo>
                      <a:pt x="6" y="12"/>
                      <a:pt x="6" y="12"/>
                      <a:pt x="6" y="12"/>
                    </a:cubicBezTo>
                    <a:cubicBezTo>
                      <a:pt x="3" y="12"/>
                      <a:pt x="0" y="9"/>
                      <a:pt x="0" y="6"/>
                    </a:cubicBezTo>
                    <a:cubicBezTo>
                      <a:pt x="0" y="3"/>
                      <a:pt x="3" y="0"/>
                      <a:pt x="6" y="0"/>
                    </a:cubicBezTo>
                    <a:cubicBezTo>
                      <a:pt x="102" y="0"/>
                      <a:pt x="102" y="0"/>
                      <a:pt x="102" y="0"/>
                    </a:cubicBezTo>
                    <a:cubicBezTo>
                      <a:pt x="105" y="0"/>
                      <a:pt x="108" y="3"/>
                      <a:pt x="108" y="6"/>
                    </a:cubicBezTo>
                    <a:cubicBezTo>
                      <a:pt x="108" y="9"/>
                      <a:pt x="105" y="12"/>
                      <a:pt x="102" y="12"/>
                    </a:cubicBezTo>
                    <a:close/>
                  </a:path>
                </a:pathLst>
              </a:custGeom>
              <a:solidFill>
                <a:srgbClr val="002673"/>
              </a:solidFill>
              <a:ln>
                <a:noFill/>
              </a:ln>
            </p:spPr>
            <p:txBody>
              <a:bodyPr vert="horz" wrap="square" lIns="91419" tIns="45709" rIns="91419" bIns="45709" numCol="1" anchor="t" anchorCtr="0" compatLnSpc="1">
                <a:prstTxWarp prst="textNoShape">
                  <a:avLst/>
                </a:prstTxWarp>
              </a:bodyPr>
              <a:lstStyle/>
              <a:p>
                <a:endParaRPr lang="en-AU"/>
              </a:p>
            </p:txBody>
          </p:sp>
          <p:sp>
            <p:nvSpPr>
              <p:cNvPr id="97" name="Freeform 103">
                <a:extLst>
                  <a:ext uri="{FF2B5EF4-FFF2-40B4-BE49-F238E27FC236}">
                    <a16:creationId xmlns:a16="http://schemas.microsoft.com/office/drawing/2014/main" id="{9F9B77A8-06C2-46EC-8C87-A9F1D3B869C4}"/>
                  </a:ext>
                </a:extLst>
              </p:cNvPr>
              <p:cNvSpPr>
                <a:spLocks/>
              </p:cNvSpPr>
              <p:nvPr/>
            </p:nvSpPr>
            <p:spPr bwMode="auto">
              <a:xfrm>
                <a:off x="7480863" y="2056772"/>
                <a:ext cx="144737" cy="21010"/>
              </a:xfrm>
              <a:custGeom>
                <a:avLst/>
                <a:gdLst>
                  <a:gd name="T0" fmla="*/ 78 w 84"/>
                  <a:gd name="T1" fmla="*/ 12 h 12"/>
                  <a:gd name="T2" fmla="*/ 6 w 84"/>
                  <a:gd name="T3" fmla="*/ 12 h 12"/>
                  <a:gd name="T4" fmla="*/ 0 w 84"/>
                  <a:gd name="T5" fmla="*/ 6 h 12"/>
                  <a:gd name="T6" fmla="*/ 6 w 84"/>
                  <a:gd name="T7" fmla="*/ 0 h 12"/>
                  <a:gd name="T8" fmla="*/ 78 w 84"/>
                  <a:gd name="T9" fmla="*/ 0 h 12"/>
                  <a:gd name="T10" fmla="*/ 84 w 84"/>
                  <a:gd name="T11" fmla="*/ 6 h 12"/>
                  <a:gd name="T12" fmla="*/ 78 w 84"/>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84" h="12">
                    <a:moveTo>
                      <a:pt x="78" y="12"/>
                    </a:moveTo>
                    <a:cubicBezTo>
                      <a:pt x="6" y="12"/>
                      <a:pt x="6" y="12"/>
                      <a:pt x="6" y="12"/>
                    </a:cubicBezTo>
                    <a:cubicBezTo>
                      <a:pt x="3" y="12"/>
                      <a:pt x="0" y="9"/>
                      <a:pt x="0" y="6"/>
                    </a:cubicBezTo>
                    <a:cubicBezTo>
                      <a:pt x="0" y="3"/>
                      <a:pt x="3" y="0"/>
                      <a:pt x="6" y="0"/>
                    </a:cubicBezTo>
                    <a:cubicBezTo>
                      <a:pt x="78" y="0"/>
                      <a:pt x="78" y="0"/>
                      <a:pt x="78" y="0"/>
                    </a:cubicBezTo>
                    <a:cubicBezTo>
                      <a:pt x="81" y="0"/>
                      <a:pt x="84" y="3"/>
                      <a:pt x="84" y="6"/>
                    </a:cubicBezTo>
                    <a:cubicBezTo>
                      <a:pt x="84" y="9"/>
                      <a:pt x="81" y="12"/>
                      <a:pt x="78" y="12"/>
                    </a:cubicBezTo>
                    <a:close/>
                  </a:path>
                </a:pathLst>
              </a:custGeom>
              <a:solidFill>
                <a:srgbClr val="002673"/>
              </a:solidFill>
              <a:ln>
                <a:noFill/>
              </a:ln>
            </p:spPr>
            <p:txBody>
              <a:bodyPr vert="horz" wrap="square" lIns="91419" tIns="45709" rIns="91419" bIns="45709" numCol="1" anchor="t" anchorCtr="0" compatLnSpc="1">
                <a:prstTxWarp prst="textNoShape">
                  <a:avLst/>
                </a:prstTxWarp>
              </a:bodyPr>
              <a:lstStyle/>
              <a:p>
                <a:endParaRPr lang="en-AU"/>
              </a:p>
            </p:txBody>
          </p:sp>
          <p:sp>
            <p:nvSpPr>
              <p:cNvPr id="98" name="Freeform 104">
                <a:extLst>
                  <a:ext uri="{FF2B5EF4-FFF2-40B4-BE49-F238E27FC236}">
                    <a16:creationId xmlns:a16="http://schemas.microsoft.com/office/drawing/2014/main" id="{4DDF1EE9-C729-425D-A344-8CEF8D205997}"/>
                  </a:ext>
                </a:extLst>
              </p:cNvPr>
              <p:cNvSpPr>
                <a:spLocks/>
              </p:cNvSpPr>
              <p:nvPr/>
            </p:nvSpPr>
            <p:spPr bwMode="auto">
              <a:xfrm>
                <a:off x="7480863" y="2119803"/>
                <a:ext cx="123727" cy="19843"/>
              </a:xfrm>
              <a:custGeom>
                <a:avLst/>
                <a:gdLst>
                  <a:gd name="T0" fmla="*/ 66 w 72"/>
                  <a:gd name="T1" fmla="*/ 12 h 12"/>
                  <a:gd name="T2" fmla="*/ 6 w 72"/>
                  <a:gd name="T3" fmla="*/ 12 h 12"/>
                  <a:gd name="T4" fmla="*/ 0 w 72"/>
                  <a:gd name="T5" fmla="*/ 6 h 12"/>
                  <a:gd name="T6" fmla="*/ 6 w 72"/>
                  <a:gd name="T7" fmla="*/ 0 h 12"/>
                  <a:gd name="T8" fmla="*/ 66 w 72"/>
                  <a:gd name="T9" fmla="*/ 0 h 12"/>
                  <a:gd name="T10" fmla="*/ 72 w 72"/>
                  <a:gd name="T11" fmla="*/ 6 h 12"/>
                  <a:gd name="T12" fmla="*/ 66 w 7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72" h="12">
                    <a:moveTo>
                      <a:pt x="66" y="12"/>
                    </a:moveTo>
                    <a:cubicBezTo>
                      <a:pt x="6" y="12"/>
                      <a:pt x="6" y="12"/>
                      <a:pt x="6" y="12"/>
                    </a:cubicBezTo>
                    <a:cubicBezTo>
                      <a:pt x="3" y="12"/>
                      <a:pt x="0" y="9"/>
                      <a:pt x="0" y="6"/>
                    </a:cubicBezTo>
                    <a:cubicBezTo>
                      <a:pt x="0" y="3"/>
                      <a:pt x="3" y="0"/>
                      <a:pt x="6" y="0"/>
                    </a:cubicBezTo>
                    <a:cubicBezTo>
                      <a:pt x="66" y="0"/>
                      <a:pt x="66" y="0"/>
                      <a:pt x="66" y="0"/>
                    </a:cubicBezTo>
                    <a:cubicBezTo>
                      <a:pt x="69" y="0"/>
                      <a:pt x="72" y="3"/>
                      <a:pt x="72" y="6"/>
                    </a:cubicBezTo>
                    <a:cubicBezTo>
                      <a:pt x="72" y="9"/>
                      <a:pt x="69" y="12"/>
                      <a:pt x="66" y="12"/>
                    </a:cubicBezTo>
                    <a:close/>
                  </a:path>
                </a:pathLst>
              </a:custGeom>
              <a:solidFill>
                <a:srgbClr val="002673"/>
              </a:solidFill>
              <a:ln>
                <a:noFill/>
              </a:ln>
            </p:spPr>
            <p:txBody>
              <a:bodyPr vert="horz" wrap="square" lIns="91419" tIns="45709" rIns="91419" bIns="45709" numCol="1" anchor="t" anchorCtr="0" compatLnSpc="1">
                <a:prstTxWarp prst="textNoShape">
                  <a:avLst/>
                </a:prstTxWarp>
              </a:bodyPr>
              <a:lstStyle/>
              <a:p>
                <a:endParaRPr lang="en-AU"/>
              </a:p>
            </p:txBody>
          </p:sp>
        </p:grpSp>
      </p:grpSp>
      <p:grpSp>
        <p:nvGrpSpPr>
          <p:cNvPr id="101" name="Group 100">
            <a:extLst>
              <a:ext uri="{FF2B5EF4-FFF2-40B4-BE49-F238E27FC236}">
                <a16:creationId xmlns:a16="http://schemas.microsoft.com/office/drawing/2014/main" id="{9E86F50B-2EF9-4220-8275-EFDD9B050125}"/>
              </a:ext>
            </a:extLst>
          </p:cNvPr>
          <p:cNvGrpSpPr/>
          <p:nvPr/>
        </p:nvGrpSpPr>
        <p:grpSpPr>
          <a:xfrm>
            <a:off x="10021202" y="2223432"/>
            <a:ext cx="632951" cy="632951"/>
            <a:chOff x="9716919" y="3097061"/>
            <a:chExt cx="864000" cy="864000"/>
          </a:xfrm>
        </p:grpSpPr>
        <p:grpSp>
          <p:nvGrpSpPr>
            <p:cNvPr id="102" name="Group 101">
              <a:extLst>
                <a:ext uri="{FF2B5EF4-FFF2-40B4-BE49-F238E27FC236}">
                  <a16:creationId xmlns:a16="http://schemas.microsoft.com/office/drawing/2014/main" id="{09EC74F5-81E7-4801-925F-3F8E1B185800}"/>
                </a:ext>
              </a:extLst>
            </p:cNvPr>
            <p:cNvGrpSpPr/>
            <p:nvPr/>
          </p:nvGrpSpPr>
          <p:grpSpPr>
            <a:xfrm>
              <a:off x="9716919" y="3097061"/>
              <a:ext cx="864000" cy="864000"/>
              <a:chOff x="1926098" y="3486881"/>
              <a:chExt cx="1026000" cy="1026000"/>
            </a:xfrm>
          </p:grpSpPr>
          <p:sp>
            <p:nvSpPr>
              <p:cNvPr id="123" name="Oval 122">
                <a:extLst>
                  <a:ext uri="{FF2B5EF4-FFF2-40B4-BE49-F238E27FC236}">
                    <a16:creationId xmlns:a16="http://schemas.microsoft.com/office/drawing/2014/main" id="{23077A7A-0F92-468F-B179-55DEA11FAB09}"/>
                  </a:ext>
                </a:extLst>
              </p:cNvPr>
              <p:cNvSpPr/>
              <p:nvPr/>
            </p:nvSpPr>
            <p:spPr>
              <a:xfrm>
                <a:off x="1998098" y="3558881"/>
                <a:ext cx="882000" cy="882000"/>
              </a:xfrm>
              <a:prstGeom prst="ellipse">
                <a:avLst/>
              </a:prstGeom>
              <a:noFill/>
              <a:ln w="28575" cap="flat" cmpd="sng" algn="ctr">
                <a:solidFill>
                  <a:srgbClr val="0C2D69"/>
                </a:solidFill>
                <a:prstDash val="solid"/>
              </a:ln>
              <a:effectLst/>
            </p:spPr>
            <p:txBody>
              <a:bodyPr rtlCol="0" anchor="ctr"/>
              <a:lstStyle/>
              <a:p>
                <a:pPr marL="0" marR="0" lvl="0" indent="0" algn="ctr" defTabSz="914217" rtl="0" eaLnBrk="1" fontAlgn="auto" latinLnBrk="0" hangingPunct="1">
                  <a:lnSpc>
                    <a:spcPct val="110000"/>
                  </a:lnSpc>
                  <a:spcBef>
                    <a:spcPts val="0"/>
                  </a:spcBef>
                  <a:spcAft>
                    <a:spcPts val="0"/>
                  </a:spcAft>
                  <a:buClrTx/>
                  <a:buSzTx/>
                  <a:buFontTx/>
                  <a:buNone/>
                  <a:tabLst/>
                  <a:defRPr/>
                </a:pPr>
                <a:endParaRPr kumimoji="0" lang="en-US" sz="1050" b="0" i="0" u="none" strike="noStrike" kern="0" cap="none" spc="0" normalizeH="0" baseline="0" noProof="0">
                  <a:ln>
                    <a:noFill/>
                  </a:ln>
                  <a:solidFill>
                    <a:srgbClr val="FFFFFF"/>
                  </a:solidFill>
                  <a:effectLst/>
                  <a:uLnTx/>
                  <a:uFillTx/>
                  <a:latin typeface="Arial"/>
                  <a:ea typeface="+mn-ea"/>
                  <a:cs typeface="+mn-cs"/>
                </a:endParaRPr>
              </a:p>
            </p:txBody>
          </p:sp>
          <p:sp>
            <p:nvSpPr>
              <p:cNvPr id="124" name="Oval 123">
                <a:extLst>
                  <a:ext uri="{FF2B5EF4-FFF2-40B4-BE49-F238E27FC236}">
                    <a16:creationId xmlns:a16="http://schemas.microsoft.com/office/drawing/2014/main" id="{579C84A8-D42E-4A0C-A1BE-547B312702AB}"/>
                  </a:ext>
                </a:extLst>
              </p:cNvPr>
              <p:cNvSpPr/>
              <p:nvPr/>
            </p:nvSpPr>
            <p:spPr>
              <a:xfrm>
                <a:off x="1926098" y="3486881"/>
                <a:ext cx="1026000" cy="1026000"/>
              </a:xfrm>
              <a:prstGeom prst="ellipse">
                <a:avLst/>
              </a:prstGeom>
              <a:noFill/>
              <a:ln w="9525" cap="flat" cmpd="sng" algn="ctr">
                <a:solidFill>
                  <a:srgbClr val="0C2D69"/>
                </a:solidFill>
                <a:prstDash val="dot"/>
                <a:headEnd type="none" w="med" len="med"/>
                <a:tailEnd type="none" w="med" len="med"/>
              </a:ln>
              <a:effectLst/>
            </p:spPr>
            <p:txBody>
              <a:bodyPr rot="0" spcFirstLastPara="0" vertOverflow="overflow" horzOverflow="overflow" vert="horz" wrap="square" lIns="91419" tIns="45709" rIns="91419" bIns="45709" numCol="1" spcCol="0" rtlCol="0" fromWordArt="0" anchor="ctr" anchorCtr="0" forceAA="0" compatLnSpc="1">
                <a:prstTxWarp prst="textNoShape">
                  <a:avLst/>
                </a:prstTxWarp>
                <a:no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BBEE"/>
                  </a:solidFill>
                  <a:effectLst/>
                  <a:uLnTx/>
                  <a:uFillTx/>
                  <a:latin typeface="Arial"/>
                  <a:ea typeface="+mn-ea"/>
                  <a:cs typeface="+mn-cs"/>
                </a:endParaRPr>
              </a:p>
            </p:txBody>
          </p:sp>
        </p:grpSp>
        <p:grpSp>
          <p:nvGrpSpPr>
            <p:cNvPr id="103" name="Group 69">
              <a:extLst>
                <a:ext uri="{FF2B5EF4-FFF2-40B4-BE49-F238E27FC236}">
                  <a16:creationId xmlns:a16="http://schemas.microsoft.com/office/drawing/2014/main" id="{DCA22ECC-DF77-477B-97D7-5135D7DE0B8A}"/>
                </a:ext>
              </a:extLst>
            </p:cNvPr>
            <p:cNvGrpSpPr>
              <a:grpSpLocks noChangeAspect="1"/>
            </p:cNvGrpSpPr>
            <p:nvPr/>
          </p:nvGrpSpPr>
          <p:grpSpPr bwMode="auto">
            <a:xfrm>
              <a:off x="10008675" y="3289549"/>
              <a:ext cx="280489" cy="505820"/>
              <a:chOff x="1652" y="1894"/>
              <a:chExt cx="239" cy="431"/>
            </a:xfrm>
            <a:solidFill>
              <a:srgbClr val="0C2D69"/>
            </a:solidFill>
          </p:grpSpPr>
          <p:sp>
            <p:nvSpPr>
              <p:cNvPr id="104" name="Freeform 70">
                <a:extLst>
                  <a:ext uri="{FF2B5EF4-FFF2-40B4-BE49-F238E27FC236}">
                    <a16:creationId xmlns:a16="http://schemas.microsoft.com/office/drawing/2014/main" id="{0B77D76A-515D-4CC1-B32F-B2D214E5D79E}"/>
                  </a:ext>
                </a:extLst>
              </p:cNvPr>
              <p:cNvSpPr>
                <a:spLocks/>
              </p:cNvSpPr>
              <p:nvPr/>
            </p:nvSpPr>
            <p:spPr bwMode="auto">
              <a:xfrm>
                <a:off x="1762" y="2235"/>
                <a:ext cx="19" cy="90"/>
              </a:xfrm>
              <a:custGeom>
                <a:avLst/>
                <a:gdLst>
                  <a:gd name="T0" fmla="*/ 6 w 12"/>
                  <a:gd name="T1" fmla="*/ 60 h 60"/>
                  <a:gd name="T2" fmla="*/ 0 w 12"/>
                  <a:gd name="T3" fmla="*/ 54 h 60"/>
                  <a:gd name="T4" fmla="*/ 0 w 12"/>
                  <a:gd name="T5" fmla="*/ 6 h 60"/>
                  <a:gd name="T6" fmla="*/ 6 w 12"/>
                  <a:gd name="T7" fmla="*/ 0 h 60"/>
                  <a:gd name="T8" fmla="*/ 12 w 12"/>
                  <a:gd name="T9" fmla="*/ 6 h 60"/>
                  <a:gd name="T10" fmla="*/ 12 w 12"/>
                  <a:gd name="T11" fmla="*/ 54 h 60"/>
                  <a:gd name="T12" fmla="*/ 6 w 12"/>
                  <a:gd name="T13" fmla="*/ 60 h 60"/>
                </a:gdLst>
                <a:ahLst/>
                <a:cxnLst>
                  <a:cxn ang="0">
                    <a:pos x="T0" y="T1"/>
                  </a:cxn>
                  <a:cxn ang="0">
                    <a:pos x="T2" y="T3"/>
                  </a:cxn>
                  <a:cxn ang="0">
                    <a:pos x="T4" y="T5"/>
                  </a:cxn>
                  <a:cxn ang="0">
                    <a:pos x="T6" y="T7"/>
                  </a:cxn>
                  <a:cxn ang="0">
                    <a:pos x="T8" y="T9"/>
                  </a:cxn>
                  <a:cxn ang="0">
                    <a:pos x="T10" y="T11"/>
                  </a:cxn>
                  <a:cxn ang="0">
                    <a:pos x="T12" y="T13"/>
                  </a:cxn>
                </a:cxnLst>
                <a:rect l="0" t="0" r="r" b="b"/>
                <a:pathLst>
                  <a:path w="12" h="60">
                    <a:moveTo>
                      <a:pt x="6" y="60"/>
                    </a:moveTo>
                    <a:cubicBezTo>
                      <a:pt x="3" y="60"/>
                      <a:pt x="0" y="58"/>
                      <a:pt x="0" y="54"/>
                    </a:cubicBezTo>
                    <a:cubicBezTo>
                      <a:pt x="0" y="6"/>
                      <a:pt x="0" y="6"/>
                      <a:pt x="0" y="6"/>
                    </a:cubicBezTo>
                    <a:cubicBezTo>
                      <a:pt x="0" y="3"/>
                      <a:pt x="3" y="0"/>
                      <a:pt x="6" y="0"/>
                    </a:cubicBezTo>
                    <a:cubicBezTo>
                      <a:pt x="9" y="0"/>
                      <a:pt x="12" y="3"/>
                      <a:pt x="12" y="6"/>
                    </a:cubicBezTo>
                    <a:cubicBezTo>
                      <a:pt x="12" y="54"/>
                      <a:pt x="12" y="54"/>
                      <a:pt x="12" y="54"/>
                    </a:cubicBezTo>
                    <a:cubicBezTo>
                      <a:pt x="12" y="58"/>
                      <a:pt x="9" y="60"/>
                      <a:pt x="6"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44546A"/>
                  </a:solidFill>
                  <a:effectLst/>
                  <a:uLnTx/>
                  <a:uFillTx/>
                  <a:latin typeface="Calibri" panose="020F0502020204030204"/>
                  <a:ea typeface="+mn-ea"/>
                  <a:cs typeface="Arial" charset="0"/>
                </a:endParaRPr>
              </a:p>
            </p:txBody>
          </p:sp>
          <p:sp>
            <p:nvSpPr>
              <p:cNvPr id="105" name="Freeform 71">
                <a:extLst>
                  <a:ext uri="{FF2B5EF4-FFF2-40B4-BE49-F238E27FC236}">
                    <a16:creationId xmlns:a16="http://schemas.microsoft.com/office/drawing/2014/main" id="{0345D2D3-BA5D-47C8-8A1E-AADB5B3D097F}"/>
                  </a:ext>
                </a:extLst>
              </p:cNvPr>
              <p:cNvSpPr>
                <a:spLocks/>
              </p:cNvSpPr>
              <p:nvPr/>
            </p:nvSpPr>
            <p:spPr bwMode="auto">
              <a:xfrm>
                <a:off x="1707" y="1894"/>
                <a:ext cx="129" cy="18"/>
              </a:xfrm>
              <a:custGeom>
                <a:avLst/>
                <a:gdLst>
                  <a:gd name="T0" fmla="*/ 78 w 84"/>
                  <a:gd name="T1" fmla="*/ 12 h 12"/>
                  <a:gd name="T2" fmla="*/ 6 w 84"/>
                  <a:gd name="T3" fmla="*/ 12 h 12"/>
                  <a:gd name="T4" fmla="*/ 0 w 84"/>
                  <a:gd name="T5" fmla="*/ 6 h 12"/>
                  <a:gd name="T6" fmla="*/ 6 w 84"/>
                  <a:gd name="T7" fmla="*/ 0 h 12"/>
                  <a:gd name="T8" fmla="*/ 78 w 84"/>
                  <a:gd name="T9" fmla="*/ 0 h 12"/>
                  <a:gd name="T10" fmla="*/ 84 w 84"/>
                  <a:gd name="T11" fmla="*/ 6 h 12"/>
                  <a:gd name="T12" fmla="*/ 78 w 84"/>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84" h="12">
                    <a:moveTo>
                      <a:pt x="78" y="12"/>
                    </a:moveTo>
                    <a:cubicBezTo>
                      <a:pt x="6" y="12"/>
                      <a:pt x="6" y="12"/>
                      <a:pt x="6" y="12"/>
                    </a:cubicBezTo>
                    <a:cubicBezTo>
                      <a:pt x="3" y="12"/>
                      <a:pt x="0" y="10"/>
                      <a:pt x="0" y="6"/>
                    </a:cubicBezTo>
                    <a:cubicBezTo>
                      <a:pt x="0" y="3"/>
                      <a:pt x="3" y="0"/>
                      <a:pt x="6" y="0"/>
                    </a:cubicBezTo>
                    <a:cubicBezTo>
                      <a:pt x="78" y="0"/>
                      <a:pt x="78" y="0"/>
                      <a:pt x="78" y="0"/>
                    </a:cubicBezTo>
                    <a:cubicBezTo>
                      <a:pt x="81" y="0"/>
                      <a:pt x="84" y="3"/>
                      <a:pt x="84" y="6"/>
                    </a:cubicBezTo>
                    <a:cubicBezTo>
                      <a:pt x="84" y="10"/>
                      <a:pt x="81" y="12"/>
                      <a:pt x="7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44546A"/>
                  </a:solidFill>
                  <a:effectLst/>
                  <a:uLnTx/>
                  <a:uFillTx/>
                  <a:latin typeface="Calibri" panose="020F0502020204030204"/>
                  <a:ea typeface="+mn-ea"/>
                  <a:cs typeface="Arial" charset="0"/>
                </a:endParaRPr>
              </a:p>
            </p:txBody>
          </p:sp>
          <p:sp>
            <p:nvSpPr>
              <p:cNvPr id="117" name="Freeform 72">
                <a:extLst>
                  <a:ext uri="{FF2B5EF4-FFF2-40B4-BE49-F238E27FC236}">
                    <a16:creationId xmlns:a16="http://schemas.microsoft.com/office/drawing/2014/main" id="{A8579BDE-2862-4A22-AE8B-F62C278C1FBC}"/>
                  </a:ext>
                </a:extLst>
              </p:cNvPr>
              <p:cNvSpPr>
                <a:spLocks/>
              </p:cNvSpPr>
              <p:nvPr/>
            </p:nvSpPr>
            <p:spPr bwMode="auto">
              <a:xfrm>
                <a:off x="1707" y="2038"/>
                <a:ext cx="46" cy="18"/>
              </a:xfrm>
              <a:custGeom>
                <a:avLst/>
                <a:gdLst>
                  <a:gd name="T0" fmla="*/ 24 w 30"/>
                  <a:gd name="T1" fmla="*/ 12 h 12"/>
                  <a:gd name="T2" fmla="*/ 6 w 30"/>
                  <a:gd name="T3" fmla="*/ 12 h 12"/>
                  <a:gd name="T4" fmla="*/ 0 w 30"/>
                  <a:gd name="T5" fmla="*/ 6 h 12"/>
                  <a:gd name="T6" fmla="*/ 6 w 30"/>
                  <a:gd name="T7" fmla="*/ 0 h 12"/>
                  <a:gd name="T8" fmla="*/ 24 w 30"/>
                  <a:gd name="T9" fmla="*/ 0 h 12"/>
                  <a:gd name="T10" fmla="*/ 30 w 30"/>
                  <a:gd name="T11" fmla="*/ 6 h 12"/>
                  <a:gd name="T12" fmla="*/ 24 w 3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30" h="12">
                    <a:moveTo>
                      <a:pt x="24" y="12"/>
                    </a:moveTo>
                    <a:cubicBezTo>
                      <a:pt x="6" y="12"/>
                      <a:pt x="6" y="12"/>
                      <a:pt x="6" y="12"/>
                    </a:cubicBezTo>
                    <a:cubicBezTo>
                      <a:pt x="3" y="12"/>
                      <a:pt x="0" y="10"/>
                      <a:pt x="0" y="6"/>
                    </a:cubicBezTo>
                    <a:cubicBezTo>
                      <a:pt x="0" y="3"/>
                      <a:pt x="3" y="0"/>
                      <a:pt x="6" y="0"/>
                    </a:cubicBezTo>
                    <a:cubicBezTo>
                      <a:pt x="24" y="0"/>
                      <a:pt x="24" y="0"/>
                      <a:pt x="24" y="0"/>
                    </a:cubicBezTo>
                    <a:cubicBezTo>
                      <a:pt x="27" y="0"/>
                      <a:pt x="30" y="3"/>
                      <a:pt x="30" y="6"/>
                    </a:cubicBezTo>
                    <a:cubicBezTo>
                      <a:pt x="30" y="10"/>
                      <a:pt x="27" y="12"/>
                      <a:pt x="2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44546A"/>
                  </a:solidFill>
                  <a:effectLst/>
                  <a:uLnTx/>
                  <a:uFillTx/>
                  <a:latin typeface="Calibri" panose="020F0502020204030204"/>
                  <a:ea typeface="+mn-ea"/>
                  <a:cs typeface="Arial" charset="0"/>
                </a:endParaRPr>
              </a:p>
            </p:txBody>
          </p:sp>
          <p:sp>
            <p:nvSpPr>
              <p:cNvPr id="118" name="Freeform 73">
                <a:extLst>
                  <a:ext uri="{FF2B5EF4-FFF2-40B4-BE49-F238E27FC236}">
                    <a16:creationId xmlns:a16="http://schemas.microsoft.com/office/drawing/2014/main" id="{DB664539-F063-4635-93F1-57EAD0F9726A}"/>
                  </a:ext>
                </a:extLst>
              </p:cNvPr>
              <p:cNvSpPr>
                <a:spLocks/>
              </p:cNvSpPr>
              <p:nvPr/>
            </p:nvSpPr>
            <p:spPr bwMode="auto">
              <a:xfrm>
                <a:off x="1707" y="2074"/>
                <a:ext cx="46" cy="18"/>
              </a:xfrm>
              <a:custGeom>
                <a:avLst/>
                <a:gdLst>
                  <a:gd name="T0" fmla="*/ 24 w 30"/>
                  <a:gd name="T1" fmla="*/ 12 h 12"/>
                  <a:gd name="T2" fmla="*/ 6 w 30"/>
                  <a:gd name="T3" fmla="*/ 12 h 12"/>
                  <a:gd name="T4" fmla="*/ 0 w 30"/>
                  <a:gd name="T5" fmla="*/ 6 h 12"/>
                  <a:gd name="T6" fmla="*/ 6 w 30"/>
                  <a:gd name="T7" fmla="*/ 0 h 12"/>
                  <a:gd name="T8" fmla="*/ 24 w 30"/>
                  <a:gd name="T9" fmla="*/ 0 h 12"/>
                  <a:gd name="T10" fmla="*/ 30 w 30"/>
                  <a:gd name="T11" fmla="*/ 6 h 12"/>
                  <a:gd name="T12" fmla="*/ 24 w 3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30" h="12">
                    <a:moveTo>
                      <a:pt x="24" y="12"/>
                    </a:moveTo>
                    <a:cubicBezTo>
                      <a:pt x="6" y="12"/>
                      <a:pt x="6" y="12"/>
                      <a:pt x="6" y="12"/>
                    </a:cubicBezTo>
                    <a:cubicBezTo>
                      <a:pt x="3" y="12"/>
                      <a:pt x="0" y="10"/>
                      <a:pt x="0" y="6"/>
                    </a:cubicBezTo>
                    <a:cubicBezTo>
                      <a:pt x="0" y="3"/>
                      <a:pt x="3" y="0"/>
                      <a:pt x="6" y="0"/>
                    </a:cubicBezTo>
                    <a:cubicBezTo>
                      <a:pt x="24" y="0"/>
                      <a:pt x="24" y="0"/>
                      <a:pt x="24" y="0"/>
                    </a:cubicBezTo>
                    <a:cubicBezTo>
                      <a:pt x="27" y="0"/>
                      <a:pt x="30" y="3"/>
                      <a:pt x="30" y="6"/>
                    </a:cubicBezTo>
                    <a:cubicBezTo>
                      <a:pt x="30" y="10"/>
                      <a:pt x="27" y="12"/>
                      <a:pt x="2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44546A"/>
                  </a:solidFill>
                  <a:effectLst/>
                  <a:uLnTx/>
                  <a:uFillTx/>
                  <a:latin typeface="Calibri" panose="020F0502020204030204"/>
                  <a:ea typeface="+mn-ea"/>
                  <a:cs typeface="Arial" charset="0"/>
                </a:endParaRPr>
              </a:p>
            </p:txBody>
          </p:sp>
          <p:sp>
            <p:nvSpPr>
              <p:cNvPr id="119" name="Freeform 74">
                <a:extLst>
                  <a:ext uri="{FF2B5EF4-FFF2-40B4-BE49-F238E27FC236}">
                    <a16:creationId xmlns:a16="http://schemas.microsoft.com/office/drawing/2014/main" id="{72E3CE9F-A410-4B1B-8165-92F91694A5E5}"/>
                  </a:ext>
                </a:extLst>
              </p:cNvPr>
              <p:cNvSpPr>
                <a:spLocks/>
              </p:cNvSpPr>
              <p:nvPr/>
            </p:nvSpPr>
            <p:spPr bwMode="auto">
              <a:xfrm>
                <a:off x="1707" y="2110"/>
                <a:ext cx="46" cy="18"/>
              </a:xfrm>
              <a:custGeom>
                <a:avLst/>
                <a:gdLst>
                  <a:gd name="T0" fmla="*/ 24 w 30"/>
                  <a:gd name="T1" fmla="*/ 12 h 12"/>
                  <a:gd name="T2" fmla="*/ 6 w 30"/>
                  <a:gd name="T3" fmla="*/ 12 h 12"/>
                  <a:gd name="T4" fmla="*/ 0 w 30"/>
                  <a:gd name="T5" fmla="*/ 6 h 12"/>
                  <a:gd name="T6" fmla="*/ 6 w 30"/>
                  <a:gd name="T7" fmla="*/ 0 h 12"/>
                  <a:gd name="T8" fmla="*/ 24 w 30"/>
                  <a:gd name="T9" fmla="*/ 0 h 12"/>
                  <a:gd name="T10" fmla="*/ 30 w 30"/>
                  <a:gd name="T11" fmla="*/ 6 h 12"/>
                  <a:gd name="T12" fmla="*/ 24 w 3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30" h="12">
                    <a:moveTo>
                      <a:pt x="24" y="12"/>
                    </a:moveTo>
                    <a:cubicBezTo>
                      <a:pt x="6" y="12"/>
                      <a:pt x="6" y="12"/>
                      <a:pt x="6" y="12"/>
                    </a:cubicBezTo>
                    <a:cubicBezTo>
                      <a:pt x="3" y="12"/>
                      <a:pt x="0" y="10"/>
                      <a:pt x="0" y="6"/>
                    </a:cubicBezTo>
                    <a:cubicBezTo>
                      <a:pt x="0" y="3"/>
                      <a:pt x="3" y="0"/>
                      <a:pt x="6" y="0"/>
                    </a:cubicBezTo>
                    <a:cubicBezTo>
                      <a:pt x="24" y="0"/>
                      <a:pt x="24" y="0"/>
                      <a:pt x="24" y="0"/>
                    </a:cubicBezTo>
                    <a:cubicBezTo>
                      <a:pt x="27" y="0"/>
                      <a:pt x="30" y="3"/>
                      <a:pt x="30" y="6"/>
                    </a:cubicBezTo>
                    <a:cubicBezTo>
                      <a:pt x="30" y="10"/>
                      <a:pt x="27" y="12"/>
                      <a:pt x="2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44546A"/>
                  </a:solidFill>
                  <a:effectLst/>
                  <a:uLnTx/>
                  <a:uFillTx/>
                  <a:latin typeface="Calibri" panose="020F0502020204030204"/>
                  <a:ea typeface="+mn-ea"/>
                  <a:cs typeface="Arial" charset="0"/>
                </a:endParaRPr>
              </a:p>
            </p:txBody>
          </p:sp>
          <p:sp>
            <p:nvSpPr>
              <p:cNvPr id="120" name="Freeform 75">
                <a:extLst>
                  <a:ext uri="{FF2B5EF4-FFF2-40B4-BE49-F238E27FC236}">
                    <a16:creationId xmlns:a16="http://schemas.microsoft.com/office/drawing/2014/main" id="{01107577-21F6-4F92-8D41-7CA96BCD08C2}"/>
                  </a:ext>
                </a:extLst>
              </p:cNvPr>
              <p:cNvSpPr>
                <a:spLocks noEditPoints="1"/>
              </p:cNvSpPr>
              <p:nvPr/>
            </p:nvSpPr>
            <p:spPr bwMode="auto">
              <a:xfrm>
                <a:off x="1707" y="1984"/>
                <a:ext cx="129" cy="269"/>
              </a:xfrm>
              <a:custGeom>
                <a:avLst/>
                <a:gdLst>
                  <a:gd name="T0" fmla="*/ 42 w 84"/>
                  <a:gd name="T1" fmla="*/ 180 h 180"/>
                  <a:gd name="T2" fmla="*/ 0 w 84"/>
                  <a:gd name="T3" fmla="*/ 126 h 180"/>
                  <a:gd name="T4" fmla="*/ 0 w 84"/>
                  <a:gd name="T5" fmla="*/ 6 h 180"/>
                  <a:gd name="T6" fmla="*/ 6 w 84"/>
                  <a:gd name="T7" fmla="*/ 0 h 180"/>
                  <a:gd name="T8" fmla="*/ 78 w 84"/>
                  <a:gd name="T9" fmla="*/ 0 h 180"/>
                  <a:gd name="T10" fmla="*/ 84 w 84"/>
                  <a:gd name="T11" fmla="*/ 6 h 180"/>
                  <a:gd name="T12" fmla="*/ 84 w 84"/>
                  <a:gd name="T13" fmla="*/ 126 h 180"/>
                  <a:gd name="T14" fmla="*/ 42 w 84"/>
                  <a:gd name="T15" fmla="*/ 180 h 180"/>
                  <a:gd name="T16" fmla="*/ 12 w 84"/>
                  <a:gd name="T17" fmla="*/ 12 h 180"/>
                  <a:gd name="T18" fmla="*/ 12 w 84"/>
                  <a:gd name="T19" fmla="*/ 126 h 180"/>
                  <a:gd name="T20" fmla="*/ 42 w 84"/>
                  <a:gd name="T21" fmla="*/ 168 h 180"/>
                  <a:gd name="T22" fmla="*/ 72 w 84"/>
                  <a:gd name="T23" fmla="*/ 126 h 180"/>
                  <a:gd name="T24" fmla="*/ 72 w 84"/>
                  <a:gd name="T25" fmla="*/ 12 h 180"/>
                  <a:gd name="T26" fmla="*/ 12 w 84"/>
                  <a:gd name="T27" fmla="*/ 12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 h="180">
                    <a:moveTo>
                      <a:pt x="42" y="180"/>
                    </a:moveTo>
                    <a:cubicBezTo>
                      <a:pt x="17" y="180"/>
                      <a:pt x="0" y="159"/>
                      <a:pt x="0" y="126"/>
                    </a:cubicBezTo>
                    <a:cubicBezTo>
                      <a:pt x="0" y="6"/>
                      <a:pt x="0" y="6"/>
                      <a:pt x="0" y="6"/>
                    </a:cubicBezTo>
                    <a:cubicBezTo>
                      <a:pt x="0" y="3"/>
                      <a:pt x="3" y="0"/>
                      <a:pt x="6" y="0"/>
                    </a:cubicBezTo>
                    <a:cubicBezTo>
                      <a:pt x="78" y="0"/>
                      <a:pt x="78" y="0"/>
                      <a:pt x="78" y="0"/>
                    </a:cubicBezTo>
                    <a:cubicBezTo>
                      <a:pt x="81" y="0"/>
                      <a:pt x="84" y="3"/>
                      <a:pt x="84" y="6"/>
                    </a:cubicBezTo>
                    <a:cubicBezTo>
                      <a:pt x="84" y="126"/>
                      <a:pt x="84" y="126"/>
                      <a:pt x="84" y="126"/>
                    </a:cubicBezTo>
                    <a:cubicBezTo>
                      <a:pt x="84" y="159"/>
                      <a:pt x="67" y="180"/>
                      <a:pt x="42" y="180"/>
                    </a:cubicBezTo>
                    <a:close/>
                    <a:moveTo>
                      <a:pt x="12" y="12"/>
                    </a:moveTo>
                    <a:cubicBezTo>
                      <a:pt x="12" y="126"/>
                      <a:pt x="12" y="126"/>
                      <a:pt x="12" y="126"/>
                    </a:cubicBezTo>
                    <a:cubicBezTo>
                      <a:pt x="12" y="146"/>
                      <a:pt x="20" y="168"/>
                      <a:pt x="42" y="168"/>
                    </a:cubicBezTo>
                    <a:cubicBezTo>
                      <a:pt x="63" y="168"/>
                      <a:pt x="72" y="147"/>
                      <a:pt x="72" y="126"/>
                    </a:cubicBezTo>
                    <a:cubicBezTo>
                      <a:pt x="72" y="12"/>
                      <a:pt x="72" y="12"/>
                      <a:pt x="72" y="12"/>
                    </a:cubicBezTo>
                    <a:lnTo>
                      <a:pt x="12"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44546A"/>
                  </a:solidFill>
                  <a:effectLst/>
                  <a:uLnTx/>
                  <a:uFillTx/>
                  <a:latin typeface="Calibri" panose="020F0502020204030204"/>
                  <a:ea typeface="+mn-ea"/>
                  <a:cs typeface="Arial" charset="0"/>
                </a:endParaRPr>
              </a:p>
            </p:txBody>
          </p:sp>
          <p:sp>
            <p:nvSpPr>
              <p:cNvPr id="121" name="Freeform 76">
                <a:extLst>
                  <a:ext uri="{FF2B5EF4-FFF2-40B4-BE49-F238E27FC236}">
                    <a16:creationId xmlns:a16="http://schemas.microsoft.com/office/drawing/2014/main" id="{DF90209A-1C9A-4728-8D9C-6AF57E14E00B}"/>
                  </a:ext>
                </a:extLst>
              </p:cNvPr>
              <p:cNvSpPr>
                <a:spLocks noEditPoints="1"/>
              </p:cNvSpPr>
              <p:nvPr/>
            </p:nvSpPr>
            <p:spPr bwMode="auto">
              <a:xfrm>
                <a:off x="1744" y="1894"/>
                <a:ext cx="55" cy="108"/>
              </a:xfrm>
              <a:custGeom>
                <a:avLst/>
                <a:gdLst>
                  <a:gd name="T0" fmla="*/ 30 w 36"/>
                  <a:gd name="T1" fmla="*/ 72 h 72"/>
                  <a:gd name="T2" fmla="*/ 6 w 36"/>
                  <a:gd name="T3" fmla="*/ 72 h 72"/>
                  <a:gd name="T4" fmla="*/ 0 w 36"/>
                  <a:gd name="T5" fmla="*/ 66 h 72"/>
                  <a:gd name="T6" fmla="*/ 0 w 36"/>
                  <a:gd name="T7" fmla="*/ 6 h 72"/>
                  <a:gd name="T8" fmla="*/ 6 w 36"/>
                  <a:gd name="T9" fmla="*/ 0 h 72"/>
                  <a:gd name="T10" fmla="*/ 30 w 36"/>
                  <a:gd name="T11" fmla="*/ 0 h 72"/>
                  <a:gd name="T12" fmla="*/ 36 w 36"/>
                  <a:gd name="T13" fmla="*/ 6 h 72"/>
                  <a:gd name="T14" fmla="*/ 36 w 36"/>
                  <a:gd name="T15" fmla="*/ 66 h 72"/>
                  <a:gd name="T16" fmla="*/ 30 w 36"/>
                  <a:gd name="T17" fmla="*/ 72 h 72"/>
                  <a:gd name="T18" fmla="*/ 12 w 36"/>
                  <a:gd name="T19" fmla="*/ 60 h 72"/>
                  <a:gd name="T20" fmla="*/ 24 w 36"/>
                  <a:gd name="T21" fmla="*/ 60 h 72"/>
                  <a:gd name="T22" fmla="*/ 24 w 36"/>
                  <a:gd name="T23" fmla="*/ 12 h 72"/>
                  <a:gd name="T24" fmla="*/ 12 w 36"/>
                  <a:gd name="T25" fmla="*/ 12 h 72"/>
                  <a:gd name="T26" fmla="*/ 12 w 36"/>
                  <a:gd name="T27" fmla="*/ 6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72">
                    <a:moveTo>
                      <a:pt x="30" y="72"/>
                    </a:moveTo>
                    <a:cubicBezTo>
                      <a:pt x="6" y="72"/>
                      <a:pt x="6" y="72"/>
                      <a:pt x="6" y="72"/>
                    </a:cubicBezTo>
                    <a:cubicBezTo>
                      <a:pt x="3" y="72"/>
                      <a:pt x="0" y="70"/>
                      <a:pt x="0" y="66"/>
                    </a:cubicBezTo>
                    <a:cubicBezTo>
                      <a:pt x="0" y="6"/>
                      <a:pt x="0" y="6"/>
                      <a:pt x="0" y="6"/>
                    </a:cubicBezTo>
                    <a:cubicBezTo>
                      <a:pt x="0" y="3"/>
                      <a:pt x="3" y="0"/>
                      <a:pt x="6" y="0"/>
                    </a:cubicBezTo>
                    <a:cubicBezTo>
                      <a:pt x="30" y="0"/>
                      <a:pt x="30" y="0"/>
                      <a:pt x="30" y="0"/>
                    </a:cubicBezTo>
                    <a:cubicBezTo>
                      <a:pt x="33" y="0"/>
                      <a:pt x="36" y="3"/>
                      <a:pt x="36" y="6"/>
                    </a:cubicBezTo>
                    <a:cubicBezTo>
                      <a:pt x="36" y="66"/>
                      <a:pt x="36" y="66"/>
                      <a:pt x="36" y="66"/>
                    </a:cubicBezTo>
                    <a:cubicBezTo>
                      <a:pt x="36" y="70"/>
                      <a:pt x="33" y="72"/>
                      <a:pt x="30" y="72"/>
                    </a:cubicBezTo>
                    <a:close/>
                    <a:moveTo>
                      <a:pt x="12" y="60"/>
                    </a:moveTo>
                    <a:cubicBezTo>
                      <a:pt x="24" y="60"/>
                      <a:pt x="24" y="60"/>
                      <a:pt x="24" y="60"/>
                    </a:cubicBezTo>
                    <a:cubicBezTo>
                      <a:pt x="24" y="12"/>
                      <a:pt x="24" y="12"/>
                      <a:pt x="24" y="12"/>
                    </a:cubicBezTo>
                    <a:cubicBezTo>
                      <a:pt x="12" y="12"/>
                      <a:pt x="12" y="12"/>
                      <a:pt x="12" y="12"/>
                    </a:cubicBezTo>
                    <a:lnTo>
                      <a:pt x="12"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44546A"/>
                  </a:solidFill>
                  <a:effectLst/>
                  <a:uLnTx/>
                  <a:uFillTx/>
                  <a:latin typeface="Calibri" panose="020F0502020204030204"/>
                  <a:ea typeface="+mn-ea"/>
                  <a:cs typeface="Arial" charset="0"/>
                </a:endParaRPr>
              </a:p>
            </p:txBody>
          </p:sp>
          <p:sp>
            <p:nvSpPr>
              <p:cNvPr id="122" name="Freeform 77">
                <a:extLst>
                  <a:ext uri="{FF2B5EF4-FFF2-40B4-BE49-F238E27FC236}">
                    <a16:creationId xmlns:a16="http://schemas.microsoft.com/office/drawing/2014/main" id="{2890753B-105C-4E0A-B922-64E570FD5EEF}"/>
                  </a:ext>
                </a:extLst>
              </p:cNvPr>
              <p:cNvSpPr>
                <a:spLocks/>
              </p:cNvSpPr>
              <p:nvPr/>
            </p:nvSpPr>
            <p:spPr bwMode="auto">
              <a:xfrm>
                <a:off x="1652" y="1984"/>
                <a:ext cx="239" cy="18"/>
              </a:xfrm>
              <a:custGeom>
                <a:avLst/>
                <a:gdLst>
                  <a:gd name="T0" fmla="*/ 150 w 156"/>
                  <a:gd name="T1" fmla="*/ 12 h 12"/>
                  <a:gd name="T2" fmla="*/ 6 w 156"/>
                  <a:gd name="T3" fmla="*/ 12 h 12"/>
                  <a:gd name="T4" fmla="*/ 0 w 156"/>
                  <a:gd name="T5" fmla="*/ 6 h 12"/>
                  <a:gd name="T6" fmla="*/ 6 w 156"/>
                  <a:gd name="T7" fmla="*/ 0 h 12"/>
                  <a:gd name="T8" fmla="*/ 150 w 156"/>
                  <a:gd name="T9" fmla="*/ 0 h 12"/>
                  <a:gd name="T10" fmla="*/ 156 w 156"/>
                  <a:gd name="T11" fmla="*/ 6 h 12"/>
                  <a:gd name="T12" fmla="*/ 150 w 156"/>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56" h="12">
                    <a:moveTo>
                      <a:pt x="150" y="12"/>
                    </a:moveTo>
                    <a:cubicBezTo>
                      <a:pt x="6" y="12"/>
                      <a:pt x="6" y="12"/>
                      <a:pt x="6" y="12"/>
                    </a:cubicBezTo>
                    <a:cubicBezTo>
                      <a:pt x="3" y="12"/>
                      <a:pt x="0" y="10"/>
                      <a:pt x="0" y="6"/>
                    </a:cubicBezTo>
                    <a:cubicBezTo>
                      <a:pt x="0" y="3"/>
                      <a:pt x="3" y="0"/>
                      <a:pt x="6" y="0"/>
                    </a:cubicBezTo>
                    <a:cubicBezTo>
                      <a:pt x="150" y="0"/>
                      <a:pt x="150" y="0"/>
                      <a:pt x="150" y="0"/>
                    </a:cubicBezTo>
                    <a:cubicBezTo>
                      <a:pt x="153" y="0"/>
                      <a:pt x="156" y="3"/>
                      <a:pt x="156" y="6"/>
                    </a:cubicBezTo>
                    <a:cubicBezTo>
                      <a:pt x="156" y="10"/>
                      <a:pt x="153" y="12"/>
                      <a:pt x="15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44546A"/>
                  </a:solidFill>
                  <a:effectLst/>
                  <a:uLnTx/>
                  <a:uFillTx/>
                  <a:latin typeface="Calibri" panose="020F0502020204030204"/>
                  <a:ea typeface="+mn-ea"/>
                  <a:cs typeface="Arial" charset="0"/>
                </a:endParaRPr>
              </a:p>
            </p:txBody>
          </p:sp>
        </p:grpSp>
      </p:grpSp>
    </p:spTree>
    <p:extLst>
      <p:ext uri="{BB962C8B-B14F-4D97-AF65-F5344CB8AC3E}">
        <p14:creationId xmlns:p14="http://schemas.microsoft.com/office/powerpoint/2010/main" val="4264021279"/>
      </p:ext>
    </p:extLst>
  </p:cSld>
  <p:clrMapOvr>
    <a:masterClrMapping/>
  </p:clrMapOvr>
</p:sld>
</file>

<file path=ppt/theme/theme1.xml><?xml version="1.0" encoding="utf-8"?>
<a:theme xmlns:a="http://schemas.openxmlformats.org/drawingml/2006/main" name="2_Office Theme">
  <a:themeElements>
    <a:clrScheme name="Custom 1">
      <a:dk1>
        <a:sysClr val="windowText" lastClr="000000"/>
      </a:dk1>
      <a:lt1>
        <a:sysClr val="window" lastClr="FFFFFF"/>
      </a:lt1>
      <a:dk2>
        <a:srgbClr val="44546A"/>
      </a:dk2>
      <a:lt2>
        <a:srgbClr val="E7E6E6"/>
      </a:lt2>
      <a:accent1>
        <a:srgbClr val="FDB913"/>
      </a:accent1>
      <a:accent2>
        <a:srgbClr val="F04E30"/>
      </a:accent2>
      <a:accent3>
        <a:srgbClr val="EE3D96"/>
      </a:accent3>
      <a:accent4>
        <a:srgbClr val="213463"/>
      </a:accent4>
      <a:accent5>
        <a:srgbClr val="0072BC"/>
      </a:accent5>
      <a:accent6>
        <a:srgbClr val="77A02E"/>
      </a:accent6>
      <a:hlink>
        <a:srgbClr val="712C86"/>
      </a:hlink>
      <a:folHlink>
        <a:srgbClr val="4A2739"/>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wrap="square" lIns="91440" tIns="45720" rIns="91440" bIns="45720" rtlCol="0">
        <a:normAutofit/>
      </a:bodyPr>
      <a:lstStyle>
        <a:defPPr algn="l">
          <a:lnSpc>
            <a:spcPct val="150000"/>
          </a:lnSpc>
          <a:spcBef>
            <a:spcPts val="0"/>
          </a:spcBef>
          <a:defRPr sz="18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6934D3784C9F4CA34653B298C9EA1A" ma:contentTypeVersion="13" ma:contentTypeDescription="Create a new document." ma:contentTypeScope="" ma:versionID="6c84d12a6f8c2a737fa6e50f10126bf2">
  <xsd:schema xmlns:xsd="http://www.w3.org/2001/XMLSchema" xmlns:xs="http://www.w3.org/2001/XMLSchema" xmlns:p="http://schemas.microsoft.com/office/2006/metadata/properties" xmlns:ns3="f00d56f7-8b24-4796-b7da-724e3ae74ffa" xmlns:ns4="c2ea8c41-bb8b-4ff5-881e-beaa38261e94" targetNamespace="http://schemas.microsoft.com/office/2006/metadata/properties" ma:root="true" ma:fieldsID="5b1edd0aacdc5960390f5e52df664296" ns3:_="" ns4:_="">
    <xsd:import namespace="f00d56f7-8b24-4796-b7da-724e3ae74ffa"/>
    <xsd:import namespace="c2ea8c41-bb8b-4ff5-881e-beaa38261e9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0d56f7-8b24-4796-b7da-724e3ae74f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2ea8c41-bb8b-4ff5-881e-beaa38261e9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09BE0C-6146-4922-8190-3DCEBF959F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0d56f7-8b24-4796-b7da-724e3ae74ffa"/>
    <ds:schemaRef ds:uri="c2ea8c41-bb8b-4ff5-881e-beaa38261e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480BA2C-5FBB-45B5-8AF0-4D77AD390640}">
  <ds:schemaRefs>
    <ds:schemaRef ds:uri="http://purl.org/dc/terms/"/>
    <ds:schemaRef ds:uri="http://schemas.microsoft.com/office/2006/documentManagement/types"/>
    <ds:schemaRef ds:uri="http://purl.org/dc/dcmitype/"/>
    <ds:schemaRef ds:uri="http://schemas.microsoft.com/office/infopath/2007/PartnerControls"/>
    <ds:schemaRef ds:uri="c2ea8c41-bb8b-4ff5-881e-beaa38261e94"/>
    <ds:schemaRef ds:uri="http://purl.org/dc/elements/1.1/"/>
    <ds:schemaRef ds:uri="http://schemas.microsoft.com/office/2006/metadata/properties"/>
    <ds:schemaRef ds:uri="f00d56f7-8b24-4796-b7da-724e3ae74ffa"/>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F1305FB-E22E-44A5-AC42-82F9B66E17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326</TotalTime>
  <Words>295</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Gadugi</vt:lpstr>
      <vt:lpstr>Georgia</vt:lpstr>
      <vt:lpstr>Graphik</vt:lpstr>
      <vt:lpstr>Segoe UI</vt:lpstr>
      <vt:lpstr>2_Office Theme</vt:lpstr>
      <vt:lpstr>Access to the 3rd Primary Dose for people with severe immunocompromise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Callum</dc:creator>
  <cp:lastModifiedBy>Angela Paul</cp:lastModifiedBy>
  <cp:revision>25</cp:revision>
  <dcterms:created xsi:type="dcterms:W3CDTF">2021-07-28T07:39:25Z</dcterms:created>
  <dcterms:modified xsi:type="dcterms:W3CDTF">2021-10-19T23:49:52Z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0x010100FC6934D3784C9F4CA34653B298C9EA1A</vt:lpwstr>
  </property>
</Properties>
</file>